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6" r:id="rId5"/>
    <p:sldId id="297" r:id="rId6"/>
    <p:sldId id="298" r:id="rId7"/>
    <p:sldId id="302" r:id="rId8"/>
    <p:sldId id="300" r:id="rId9"/>
    <p:sldId id="301" r:id="rId10"/>
    <p:sldId id="305" r:id="rId11"/>
    <p:sldId id="303" r:id="rId12"/>
    <p:sldId id="304" r:id="rId13"/>
    <p:sldId id="294" r:id="rId14"/>
    <p:sldId id="29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9933FF"/>
    <a:srgbClr val="CCCCFF"/>
    <a:srgbClr val="CC99FF"/>
    <a:srgbClr val="FFFFCC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76" autoAdjust="0"/>
    <p:restoredTop sz="94619" autoAdjust="0"/>
  </p:normalViewPr>
  <p:slideViewPr>
    <p:cSldViewPr snapToGrid="0">
      <p:cViewPr>
        <p:scale>
          <a:sx n="70" d="100"/>
          <a:sy n="70" d="100"/>
        </p:scale>
        <p:origin x="66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632790-7DF8-4604-8FA2-A8824072D6C0}" type="doc">
      <dgm:prSet loTypeId="urn:microsoft.com/office/officeart/2005/8/layout/hierarchy3" loCatId="list" qsTypeId="urn:microsoft.com/office/officeart/2005/8/quickstyle/3d1" qsCatId="3D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D9BD9B6B-079D-473D-B38E-5E52398C2C45}">
      <dgm:prSet phldrT="[Text]"/>
      <dgm:spPr/>
      <dgm:t>
        <a:bodyPr/>
        <a:lstStyle/>
        <a:p>
          <a:r>
            <a:rPr lang="en-US" dirty="0"/>
            <a:t>Lasso Regression</a:t>
          </a:r>
        </a:p>
      </dgm:t>
    </dgm:pt>
    <dgm:pt modelId="{8CA99BF7-A1F3-4B72-ADF2-87805E99D35A}" type="parTrans" cxnId="{8437C9DD-BA2B-4425-9B3D-FE00A45F75A8}">
      <dgm:prSet/>
      <dgm:spPr/>
      <dgm:t>
        <a:bodyPr/>
        <a:lstStyle/>
        <a:p>
          <a:endParaRPr lang="en-US"/>
        </a:p>
      </dgm:t>
    </dgm:pt>
    <dgm:pt modelId="{5E332627-3A65-4348-A2F3-CF4FEC4DA34A}" type="sibTrans" cxnId="{8437C9DD-BA2B-4425-9B3D-FE00A45F75A8}">
      <dgm:prSet/>
      <dgm:spPr/>
      <dgm:t>
        <a:bodyPr/>
        <a:lstStyle/>
        <a:p>
          <a:endParaRPr lang="en-US"/>
        </a:p>
      </dgm:t>
    </dgm:pt>
    <dgm:pt modelId="{63707FC0-31F7-4A06-BED3-563A6BDFDD4D}">
      <dgm:prSet phldrT="[Text]"/>
      <dgm:spPr/>
      <dgm:t>
        <a:bodyPr/>
        <a:lstStyle/>
        <a:p>
          <a:r>
            <a:rPr lang="en-US" dirty="0"/>
            <a:t>Mean MSE:</a:t>
          </a:r>
        </a:p>
        <a:p>
          <a:r>
            <a:rPr lang="en-US" dirty="0"/>
            <a:t>0.1013</a:t>
          </a:r>
        </a:p>
      </dgm:t>
    </dgm:pt>
    <dgm:pt modelId="{92E08D85-4559-403B-BC3E-D0B9264993C1}" type="parTrans" cxnId="{29ADA4F9-0E17-42F3-9CD6-D0F264A9E0C1}">
      <dgm:prSet/>
      <dgm:spPr/>
      <dgm:t>
        <a:bodyPr/>
        <a:lstStyle/>
        <a:p>
          <a:endParaRPr lang="en-US"/>
        </a:p>
      </dgm:t>
    </dgm:pt>
    <dgm:pt modelId="{E116365B-D91F-4CE7-B8CA-DDD1F218703B}" type="sibTrans" cxnId="{29ADA4F9-0E17-42F3-9CD6-D0F264A9E0C1}">
      <dgm:prSet/>
      <dgm:spPr/>
      <dgm:t>
        <a:bodyPr/>
        <a:lstStyle/>
        <a:p>
          <a:endParaRPr lang="en-US"/>
        </a:p>
      </dgm:t>
    </dgm:pt>
    <dgm:pt modelId="{A20AEFC5-A793-469F-A901-D8560960D8AA}">
      <dgm:prSet phldrT="[Text]"/>
      <dgm:spPr/>
      <dgm:t>
        <a:bodyPr/>
        <a:lstStyle/>
        <a:p>
          <a:r>
            <a:rPr lang="en-US" dirty="0"/>
            <a:t>STD:</a:t>
          </a:r>
        </a:p>
        <a:p>
          <a:r>
            <a:rPr lang="en-US" dirty="0"/>
            <a:t>0.02224</a:t>
          </a:r>
        </a:p>
      </dgm:t>
    </dgm:pt>
    <dgm:pt modelId="{064C35A1-B6A0-4AB8-AC8A-B60529EFBD92}" type="parTrans" cxnId="{4C02EB5E-FF3F-4C1B-9186-3ED4286DD20D}">
      <dgm:prSet/>
      <dgm:spPr/>
      <dgm:t>
        <a:bodyPr/>
        <a:lstStyle/>
        <a:p>
          <a:endParaRPr lang="en-US"/>
        </a:p>
      </dgm:t>
    </dgm:pt>
    <dgm:pt modelId="{8FAE09EB-FB4E-48CE-A05A-E2A143103BFB}" type="sibTrans" cxnId="{4C02EB5E-FF3F-4C1B-9186-3ED4286DD20D}">
      <dgm:prSet/>
      <dgm:spPr/>
      <dgm:t>
        <a:bodyPr/>
        <a:lstStyle/>
        <a:p>
          <a:endParaRPr lang="en-US"/>
        </a:p>
      </dgm:t>
    </dgm:pt>
    <dgm:pt modelId="{9FA22863-FFA8-42E3-895A-A2541242CE0B}">
      <dgm:prSet phldrT="[Text]"/>
      <dgm:spPr/>
      <dgm:t>
        <a:bodyPr/>
        <a:lstStyle/>
        <a:p>
          <a:r>
            <a:rPr lang="en-US" dirty="0"/>
            <a:t>Decision Tree Regression</a:t>
          </a:r>
        </a:p>
      </dgm:t>
    </dgm:pt>
    <dgm:pt modelId="{9F26EF8A-39CE-4C41-A83B-12C53642D168}" type="parTrans" cxnId="{048C39C5-9294-4BBA-95F5-2FBA383BEF59}">
      <dgm:prSet/>
      <dgm:spPr/>
      <dgm:t>
        <a:bodyPr/>
        <a:lstStyle/>
        <a:p>
          <a:endParaRPr lang="en-US"/>
        </a:p>
      </dgm:t>
    </dgm:pt>
    <dgm:pt modelId="{2B788362-9B92-4E81-902F-DAE285FD77D4}" type="sibTrans" cxnId="{048C39C5-9294-4BBA-95F5-2FBA383BEF59}">
      <dgm:prSet/>
      <dgm:spPr/>
      <dgm:t>
        <a:bodyPr/>
        <a:lstStyle/>
        <a:p>
          <a:endParaRPr lang="en-US"/>
        </a:p>
      </dgm:t>
    </dgm:pt>
    <dgm:pt modelId="{3254D6C7-D4FF-43A7-A52C-EF839D9722F8}">
      <dgm:prSet phldrT="[Text]"/>
      <dgm:spPr/>
      <dgm:t>
        <a:bodyPr/>
        <a:lstStyle/>
        <a:p>
          <a:r>
            <a:rPr lang="en-US" dirty="0"/>
            <a:t>STD:</a:t>
          </a:r>
        </a:p>
        <a:p>
          <a:r>
            <a:rPr lang="en-US" dirty="0"/>
            <a:t>0.00756</a:t>
          </a:r>
        </a:p>
      </dgm:t>
    </dgm:pt>
    <dgm:pt modelId="{053FFEBC-4D00-4DA9-8EC8-925F70C4D967}" type="sibTrans" cxnId="{0E2651B2-7C1A-432F-8F54-13CD4BD70700}">
      <dgm:prSet/>
      <dgm:spPr/>
      <dgm:t>
        <a:bodyPr/>
        <a:lstStyle/>
        <a:p>
          <a:endParaRPr lang="en-US"/>
        </a:p>
      </dgm:t>
    </dgm:pt>
    <dgm:pt modelId="{CDD77881-CD3D-4BDF-8406-0E9B0ED06240}" type="parTrans" cxnId="{0E2651B2-7C1A-432F-8F54-13CD4BD70700}">
      <dgm:prSet/>
      <dgm:spPr/>
      <dgm:t>
        <a:bodyPr/>
        <a:lstStyle/>
        <a:p>
          <a:endParaRPr lang="en-US"/>
        </a:p>
      </dgm:t>
    </dgm:pt>
    <dgm:pt modelId="{419D0F34-D719-43C5-9EA3-6FD30F70F305}">
      <dgm:prSet phldrT="[Text]"/>
      <dgm:spPr/>
      <dgm:t>
        <a:bodyPr/>
        <a:lstStyle/>
        <a:p>
          <a:r>
            <a:rPr lang="en-US" dirty="0"/>
            <a:t>Mean MSE:</a:t>
          </a:r>
        </a:p>
        <a:p>
          <a:r>
            <a:rPr lang="en-US" dirty="0"/>
            <a:t>0.02022</a:t>
          </a:r>
        </a:p>
      </dgm:t>
    </dgm:pt>
    <dgm:pt modelId="{4F3E648D-76BE-4A2E-A40C-5D9A37D6E1DD}" type="sibTrans" cxnId="{D570743E-A5DF-4E8E-9E34-E2B995CA6BE8}">
      <dgm:prSet/>
      <dgm:spPr/>
      <dgm:t>
        <a:bodyPr/>
        <a:lstStyle/>
        <a:p>
          <a:endParaRPr lang="en-US"/>
        </a:p>
      </dgm:t>
    </dgm:pt>
    <dgm:pt modelId="{33CB4AAB-B892-49C2-82AA-DE95EC292FEA}" type="parTrans" cxnId="{D570743E-A5DF-4E8E-9E34-E2B995CA6BE8}">
      <dgm:prSet/>
      <dgm:spPr/>
      <dgm:t>
        <a:bodyPr/>
        <a:lstStyle/>
        <a:p>
          <a:endParaRPr lang="en-US"/>
        </a:p>
      </dgm:t>
    </dgm:pt>
    <dgm:pt modelId="{099AC5CE-239F-4940-B9AB-C26791016329}">
      <dgm:prSet phldrT="[Text]"/>
      <dgm:spPr/>
      <dgm:t>
        <a:bodyPr/>
        <a:lstStyle/>
        <a:p>
          <a:r>
            <a:rPr lang="en-US" dirty="0"/>
            <a:t>K-Nearest Neighbor Regression</a:t>
          </a:r>
        </a:p>
      </dgm:t>
    </dgm:pt>
    <dgm:pt modelId="{E0E0A607-8F23-47F6-888F-F31CF31388DA}" type="parTrans" cxnId="{55C07F08-194C-4CD2-A53A-8EE50B3DD39C}">
      <dgm:prSet/>
      <dgm:spPr/>
      <dgm:t>
        <a:bodyPr/>
        <a:lstStyle/>
        <a:p>
          <a:endParaRPr lang="en-US"/>
        </a:p>
      </dgm:t>
    </dgm:pt>
    <dgm:pt modelId="{4FFB8C5A-F786-4190-BB02-DE9DABF2BF6B}" type="sibTrans" cxnId="{55C07F08-194C-4CD2-A53A-8EE50B3DD39C}">
      <dgm:prSet/>
      <dgm:spPr/>
      <dgm:t>
        <a:bodyPr/>
        <a:lstStyle/>
        <a:p>
          <a:endParaRPr lang="en-US"/>
        </a:p>
      </dgm:t>
    </dgm:pt>
    <dgm:pt modelId="{0DD35DAC-DF8D-4586-B8CE-7906A5642C39}">
      <dgm:prSet phldrT="[Text]"/>
      <dgm:spPr/>
      <dgm:t>
        <a:bodyPr/>
        <a:lstStyle/>
        <a:p>
          <a:r>
            <a:rPr lang="en-US" dirty="0"/>
            <a:t>Mean MSE:</a:t>
          </a:r>
        </a:p>
        <a:p>
          <a:r>
            <a:rPr lang="en-US" dirty="0"/>
            <a:t>0.01632</a:t>
          </a:r>
        </a:p>
      </dgm:t>
    </dgm:pt>
    <dgm:pt modelId="{4ABB7230-E2FE-4C4B-A31D-E8C52A1BE088}" type="parTrans" cxnId="{640D4917-6542-4BEB-93EE-53EA64BD5782}">
      <dgm:prSet/>
      <dgm:spPr/>
      <dgm:t>
        <a:bodyPr/>
        <a:lstStyle/>
        <a:p>
          <a:endParaRPr lang="en-US"/>
        </a:p>
      </dgm:t>
    </dgm:pt>
    <dgm:pt modelId="{4FA6E4E3-B7BD-46AF-906A-5012DE934803}" type="sibTrans" cxnId="{640D4917-6542-4BEB-93EE-53EA64BD5782}">
      <dgm:prSet/>
      <dgm:spPr/>
      <dgm:t>
        <a:bodyPr/>
        <a:lstStyle/>
        <a:p>
          <a:endParaRPr lang="en-US"/>
        </a:p>
      </dgm:t>
    </dgm:pt>
    <dgm:pt modelId="{E494FF62-7FFC-4F83-96F4-FD5A14060107}">
      <dgm:prSet phldrT="[Text]"/>
      <dgm:spPr/>
      <dgm:t>
        <a:bodyPr/>
        <a:lstStyle/>
        <a:p>
          <a:r>
            <a:rPr lang="en-US" dirty="0"/>
            <a:t>STD:</a:t>
          </a:r>
        </a:p>
        <a:p>
          <a:r>
            <a:rPr lang="en-US" dirty="0"/>
            <a:t>0.00658</a:t>
          </a:r>
        </a:p>
      </dgm:t>
    </dgm:pt>
    <dgm:pt modelId="{FF1EE4AA-300B-41B4-A32B-7575B10F4C85}" type="parTrans" cxnId="{7DEF58C2-1BAB-4A05-9F4F-FD2679CF69F2}">
      <dgm:prSet/>
      <dgm:spPr/>
      <dgm:t>
        <a:bodyPr/>
        <a:lstStyle/>
        <a:p>
          <a:endParaRPr lang="en-US"/>
        </a:p>
      </dgm:t>
    </dgm:pt>
    <dgm:pt modelId="{B0C1097F-2485-492D-8B1C-397AA8DD99DE}" type="sibTrans" cxnId="{7DEF58C2-1BAB-4A05-9F4F-FD2679CF69F2}">
      <dgm:prSet/>
      <dgm:spPr/>
      <dgm:t>
        <a:bodyPr/>
        <a:lstStyle/>
        <a:p>
          <a:endParaRPr lang="en-US"/>
        </a:p>
      </dgm:t>
    </dgm:pt>
    <dgm:pt modelId="{61469F05-C184-4783-BAD8-3D19D0E1F020}">
      <dgm:prSet phldrT="[Text]"/>
      <dgm:spPr/>
      <dgm:t>
        <a:bodyPr/>
        <a:lstStyle/>
        <a:p>
          <a:r>
            <a:rPr lang="en-US" dirty="0"/>
            <a:t>Linear Regression</a:t>
          </a:r>
        </a:p>
      </dgm:t>
    </dgm:pt>
    <dgm:pt modelId="{8910EAE4-5BCB-4EE1-BC93-7D3989E5110D}" type="parTrans" cxnId="{8B5036B2-EB50-4B29-B0B2-AC193727F68A}">
      <dgm:prSet/>
      <dgm:spPr/>
      <dgm:t>
        <a:bodyPr/>
        <a:lstStyle/>
        <a:p>
          <a:endParaRPr lang="en-US"/>
        </a:p>
      </dgm:t>
    </dgm:pt>
    <dgm:pt modelId="{2DC250ED-D041-48D2-B21C-4E0EE526818D}" type="sibTrans" cxnId="{8B5036B2-EB50-4B29-B0B2-AC193727F68A}">
      <dgm:prSet/>
      <dgm:spPr/>
      <dgm:t>
        <a:bodyPr/>
        <a:lstStyle/>
        <a:p>
          <a:endParaRPr lang="en-US"/>
        </a:p>
      </dgm:t>
    </dgm:pt>
    <dgm:pt modelId="{8DC68D53-E9F1-4001-AAA3-203F0523F345}">
      <dgm:prSet phldrT="[Text]"/>
      <dgm:spPr/>
      <dgm:t>
        <a:bodyPr/>
        <a:lstStyle/>
        <a:p>
          <a:r>
            <a:rPr lang="en-US" dirty="0"/>
            <a:t>Mean MSE:</a:t>
          </a:r>
        </a:p>
        <a:p>
          <a:r>
            <a:rPr lang="en-US" dirty="0"/>
            <a:t>0.01489</a:t>
          </a:r>
        </a:p>
      </dgm:t>
    </dgm:pt>
    <dgm:pt modelId="{2D411DF7-32F3-4914-A38B-B516A4A12C13}" type="parTrans" cxnId="{57FD71E3-57CC-4C86-8E61-39F827C17CF5}">
      <dgm:prSet/>
      <dgm:spPr/>
      <dgm:t>
        <a:bodyPr/>
        <a:lstStyle/>
        <a:p>
          <a:endParaRPr lang="en-US"/>
        </a:p>
      </dgm:t>
    </dgm:pt>
    <dgm:pt modelId="{8FB37D62-F415-45B3-8458-49D8E9BE9555}" type="sibTrans" cxnId="{57FD71E3-57CC-4C86-8E61-39F827C17CF5}">
      <dgm:prSet/>
      <dgm:spPr/>
      <dgm:t>
        <a:bodyPr/>
        <a:lstStyle/>
        <a:p>
          <a:endParaRPr lang="en-US"/>
        </a:p>
      </dgm:t>
    </dgm:pt>
    <dgm:pt modelId="{7FB635BF-950B-4EDB-A127-27C7455CCB29}">
      <dgm:prSet phldrT="[Text]"/>
      <dgm:spPr/>
      <dgm:t>
        <a:bodyPr/>
        <a:lstStyle/>
        <a:p>
          <a:r>
            <a:rPr lang="en-US" dirty="0"/>
            <a:t>STD:</a:t>
          </a:r>
        </a:p>
        <a:p>
          <a:r>
            <a:rPr lang="en-US" dirty="0"/>
            <a:t>0.00366</a:t>
          </a:r>
        </a:p>
      </dgm:t>
    </dgm:pt>
    <dgm:pt modelId="{945E0CF2-F897-47A4-AEB4-28318A722CE6}" type="parTrans" cxnId="{5469C89C-8CE2-47DA-872F-BA650F2156E0}">
      <dgm:prSet/>
      <dgm:spPr/>
      <dgm:t>
        <a:bodyPr/>
        <a:lstStyle/>
        <a:p>
          <a:endParaRPr lang="en-US"/>
        </a:p>
      </dgm:t>
    </dgm:pt>
    <dgm:pt modelId="{2E67CD1A-B324-473C-BD6C-EC4AE23402F2}" type="sibTrans" cxnId="{5469C89C-8CE2-47DA-872F-BA650F2156E0}">
      <dgm:prSet/>
      <dgm:spPr/>
      <dgm:t>
        <a:bodyPr/>
        <a:lstStyle/>
        <a:p>
          <a:endParaRPr lang="en-US"/>
        </a:p>
      </dgm:t>
    </dgm:pt>
    <dgm:pt modelId="{BCDBB0E6-C168-4368-B9FA-FA562960B5DF}">
      <dgm:prSet phldrT="[Text]"/>
      <dgm:spPr/>
      <dgm:t>
        <a:bodyPr/>
        <a:lstStyle/>
        <a:p>
          <a:r>
            <a:rPr lang="en-US" dirty="0"/>
            <a:t>Random Forest Regression</a:t>
          </a:r>
        </a:p>
      </dgm:t>
    </dgm:pt>
    <dgm:pt modelId="{F3AA3E86-63F5-43C8-8702-B991E5AD7A52}" type="parTrans" cxnId="{ADC268AF-4E0A-460C-9023-80EDD15D8C9E}">
      <dgm:prSet/>
      <dgm:spPr/>
      <dgm:t>
        <a:bodyPr/>
        <a:lstStyle/>
        <a:p>
          <a:endParaRPr lang="en-US"/>
        </a:p>
      </dgm:t>
    </dgm:pt>
    <dgm:pt modelId="{D4FB7E12-20F5-4E22-B387-6F5A6524D9C0}" type="sibTrans" cxnId="{ADC268AF-4E0A-460C-9023-80EDD15D8C9E}">
      <dgm:prSet/>
      <dgm:spPr/>
      <dgm:t>
        <a:bodyPr/>
        <a:lstStyle/>
        <a:p>
          <a:endParaRPr lang="en-US"/>
        </a:p>
      </dgm:t>
    </dgm:pt>
    <dgm:pt modelId="{CEC8A75D-AF7E-4B50-91A6-C9F3E3E2BD6A}">
      <dgm:prSet phldrT="[Text]"/>
      <dgm:spPr/>
      <dgm:t>
        <a:bodyPr/>
        <a:lstStyle/>
        <a:p>
          <a:r>
            <a:rPr lang="en-US" dirty="0"/>
            <a:t>Mean MSE:</a:t>
          </a:r>
        </a:p>
        <a:p>
          <a:r>
            <a:rPr lang="en-US" dirty="0"/>
            <a:t>0.01217</a:t>
          </a:r>
        </a:p>
      </dgm:t>
    </dgm:pt>
    <dgm:pt modelId="{64EE0FAD-7321-42D3-AFB5-A5EF9C7B36C6}" type="parTrans" cxnId="{9AC7DAC1-36F9-4A1C-A0E2-56264A3A8339}">
      <dgm:prSet/>
      <dgm:spPr/>
      <dgm:t>
        <a:bodyPr/>
        <a:lstStyle/>
        <a:p>
          <a:endParaRPr lang="en-US"/>
        </a:p>
      </dgm:t>
    </dgm:pt>
    <dgm:pt modelId="{7246F91F-EFA9-449A-B503-601144CA3C1D}" type="sibTrans" cxnId="{9AC7DAC1-36F9-4A1C-A0E2-56264A3A8339}">
      <dgm:prSet/>
      <dgm:spPr/>
      <dgm:t>
        <a:bodyPr/>
        <a:lstStyle/>
        <a:p>
          <a:endParaRPr lang="en-US"/>
        </a:p>
      </dgm:t>
    </dgm:pt>
    <dgm:pt modelId="{4F9E5F80-CF13-4BE6-9424-3A55BC9BD097}">
      <dgm:prSet phldrT="[Text]"/>
      <dgm:spPr/>
      <dgm:t>
        <a:bodyPr/>
        <a:lstStyle/>
        <a:p>
          <a:r>
            <a:rPr lang="en-US" dirty="0"/>
            <a:t>STD:</a:t>
          </a:r>
        </a:p>
        <a:p>
          <a:r>
            <a:rPr lang="en-US" dirty="0"/>
            <a:t>0.00277</a:t>
          </a:r>
        </a:p>
      </dgm:t>
    </dgm:pt>
    <dgm:pt modelId="{FC7A1AD7-7793-460B-9738-224507FA7DDA}" type="parTrans" cxnId="{4FCD1717-1586-4BB1-9D03-AA5EDF2D384D}">
      <dgm:prSet/>
      <dgm:spPr/>
      <dgm:t>
        <a:bodyPr/>
        <a:lstStyle/>
        <a:p>
          <a:endParaRPr lang="en-US"/>
        </a:p>
      </dgm:t>
    </dgm:pt>
    <dgm:pt modelId="{CCC183F6-BB2A-45DA-833D-C0C1C59E6686}" type="sibTrans" cxnId="{4FCD1717-1586-4BB1-9D03-AA5EDF2D384D}">
      <dgm:prSet/>
      <dgm:spPr/>
      <dgm:t>
        <a:bodyPr/>
        <a:lstStyle/>
        <a:p>
          <a:endParaRPr lang="en-US"/>
        </a:p>
      </dgm:t>
    </dgm:pt>
    <dgm:pt modelId="{ADE678F1-8BA9-40DA-AADD-E58A9DCD57C3}">
      <dgm:prSet phldrT="[Text]"/>
      <dgm:spPr/>
      <dgm:t>
        <a:bodyPr/>
        <a:lstStyle/>
        <a:p>
          <a:r>
            <a:rPr lang="en-US" dirty="0"/>
            <a:t>Gradient Boost Regression</a:t>
          </a:r>
        </a:p>
      </dgm:t>
    </dgm:pt>
    <dgm:pt modelId="{9C983661-1653-4EEF-97A0-E43CE2DDEDD5}" type="parTrans" cxnId="{604D0F01-4FC4-4DC7-995F-6DDAE6DE5C2B}">
      <dgm:prSet/>
      <dgm:spPr/>
      <dgm:t>
        <a:bodyPr/>
        <a:lstStyle/>
        <a:p>
          <a:endParaRPr lang="en-US"/>
        </a:p>
      </dgm:t>
    </dgm:pt>
    <dgm:pt modelId="{0EB7A715-E424-4CFB-974F-95260421E86B}" type="sibTrans" cxnId="{604D0F01-4FC4-4DC7-995F-6DDAE6DE5C2B}">
      <dgm:prSet/>
      <dgm:spPr/>
      <dgm:t>
        <a:bodyPr/>
        <a:lstStyle/>
        <a:p>
          <a:endParaRPr lang="en-US"/>
        </a:p>
      </dgm:t>
    </dgm:pt>
    <dgm:pt modelId="{76C2212D-EE9A-4035-A652-4DEDE9E110DB}">
      <dgm:prSet phldrT="[Text]"/>
      <dgm:spPr/>
      <dgm:t>
        <a:bodyPr/>
        <a:lstStyle/>
        <a:p>
          <a:r>
            <a:rPr lang="en-US" dirty="0"/>
            <a:t>Mean MSE:</a:t>
          </a:r>
        </a:p>
        <a:p>
          <a:r>
            <a:rPr lang="en-US" dirty="0"/>
            <a:t>0.01198</a:t>
          </a:r>
        </a:p>
      </dgm:t>
    </dgm:pt>
    <dgm:pt modelId="{CE6ABAD8-FC5B-4BA1-8801-CA3EC746532C}" type="parTrans" cxnId="{87E4BB00-61D8-430C-9519-241CFC07FBC1}">
      <dgm:prSet/>
      <dgm:spPr/>
      <dgm:t>
        <a:bodyPr/>
        <a:lstStyle/>
        <a:p>
          <a:endParaRPr lang="en-US"/>
        </a:p>
      </dgm:t>
    </dgm:pt>
    <dgm:pt modelId="{6B82C7E2-C1BE-4431-ABD7-E7E893FF51E0}" type="sibTrans" cxnId="{87E4BB00-61D8-430C-9519-241CFC07FBC1}">
      <dgm:prSet/>
      <dgm:spPr/>
      <dgm:t>
        <a:bodyPr/>
        <a:lstStyle/>
        <a:p>
          <a:endParaRPr lang="en-US"/>
        </a:p>
      </dgm:t>
    </dgm:pt>
    <dgm:pt modelId="{3705C15E-F1CC-4AD9-B456-6EE12CF8005C}">
      <dgm:prSet phldrT="[Text]"/>
      <dgm:spPr/>
      <dgm:t>
        <a:bodyPr/>
        <a:lstStyle/>
        <a:p>
          <a:r>
            <a:rPr lang="en-US" dirty="0"/>
            <a:t>STD:</a:t>
          </a:r>
        </a:p>
        <a:p>
          <a:r>
            <a:rPr lang="en-US" dirty="0"/>
            <a:t>0.00233</a:t>
          </a:r>
        </a:p>
      </dgm:t>
    </dgm:pt>
    <dgm:pt modelId="{DE2E5EA6-6934-47BC-B6A0-1664ADC91B44}" type="parTrans" cxnId="{273B5E71-185D-4206-8994-CAD7B272532F}">
      <dgm:prSet/>
      <dgm:spPr/>
      <dgm:t>
        <a:bodyPr/>
        <a:lstStyle/>
        <a:p>
          <a:endParaRPr lang="en-US"/>
        </a:p>
      </dgm:t>
    </dgm:pt>
    <dgm:pt modelId="{F34CFD88-CEB4-452F-869B-D2A3FAD465CB}" type="sibTrans" cxnId="{273B5E71-185D-4206-8994-CAD7B272532F}">
      <dgm:prSet/>
      <dgm:spPr/>
      <dgm:t>
        <a:bodyPr/>
        <a:lstStyle/>
        <a:p>
          <a:endParaRPr lang="en-US"/>
        </a:p>
      </dgm:t>
    </dgm:pt>
    <dgm:pt modelId="{6117FB5D-CE13-490D-9FB2-51EDE447F318}">
      <dgm:prSet phldrT="[Text]"/>
      <dgm:spPr/>
      <dgm:t>
        <a:bodyPr/>
        <a:lstStyle/>
        <a:p>
          <a:r>
            <a:rPr lang="en-US" dirty="0"/>
            <a:t>Support Vector Machine Regression</a:t>
          </a:r>
        </a:p>
      </dgm:t>
    </dgm:pt>
    <dgm:pt modelId="{4AA9022F-6932-4362-9FD0-FE44E5B158D7}" type="parTrans" cxnId="{AA9F764F-6F92-4A61-A134-5CA89B4D6E4A}">
      <dgm:prSet/>
      <dgm:spPr/>
      <dgm:t>
        <a:bodyPr/>
        <a:lstStyle/>
        <a:p>
          <a:endParaRPr lang="en-US"/>
        </a:p>
      </dgm:t>
    </dgm:pt>
    <dgm:pt modelId="{DB60E08C-2FA9-4EF8-93A6-FC15A01FD448}" type="sibTrans" cxnId="{AA9F764F-6F92-4A61-A134-5CA89B4D6E4A}">
      <dgm:prSet/>
      <dgm:spPr/>
      <dgm:t>
        <a:bodyPr/>
        <a:lstStyle/>
        <a:p>
          <a:endParaRPr lang="en-US"/>
        </a:p>
      </dgm:t>
    </dgm:pt>
    <dgm:pt modelId="{FC7D4985-5CFA-4498-BC6C-C69751CC1CA5}">
      <dgm:prSet phldrT="[Text]"/>
      <dgm:spPr/>
      <dgm:t>
        <a:bodyPr/>
        <a:lstStyle/>
        <a:p>
          <a:r>
            <a:rPr lang="en-US" dirty="0"/>
            <a:t>Mean MSE:</a:t>
          </a:r>
        </a:p>
        <a:p>
          <a:r>
            <a:rPr lang="en-US" dirty="0"/>
            <a:t>0.01179</a:t>
          </a:r>
        </a:p>
      </dgm:t>
    </dgm:pt>
    <dgm:pt modelId="{1D55DA2A-8CEE-431C-A65D-C9A584A6BC8F}" type="parTrans" cxnId="{CC4ADE39-0544-48D1-804D-5BBE67FACBC8}">
      <dgm:prSet/>
      <dgm:spPr/>
      <dgm:t>
        <a:bodyPr/>
        <a:lstStyle/>
        <a:p>
          <a:endParaRPr lang="en-US"/>
        </a:p>
      </dgm:t>
    </dgm:pt>
    <dgm:pt modelId="{85AD850F-2C6A-4BE2-891C-D60C33400F75}" type="sibTrans" cxnId="{CC4ADE39-0544-48D1-804D-5BBE67FACBC8}">
      <dgm:prSet/>
      <dgm:spPr/>
      <dgm:t>
        <a:bodyPr/>
        <a:lstStyle/>
        <a:p>
          <a:endParaRPr lang="en-US"/>
        </a:p>
      </dgm:t>
    </dgm:pt>
    <dgm:pt modelId="{86A77924-AB9E-44DF-88DB-16A1BA53D42A}">
      <dgm:prSet phldrT="[Text]"/>
      <dgm:spPr/>
      <dgm:t>
        <a:bodyPr/>
        <a:lstStyle/>
        <a:p>
          <a:r>
            <a:rPr lang="en-US" dirty="0"/>
            <a:t>STD:</a:t>
          </a:r>
        </a:p>
        <a:p>
          <a:r>
            <a:rPr lang="en-US" dirty="0"/>
            <a:t>0.00235</a:t>
          </a:r>
        </a:p>
      </dgm:t>
    </dgm:pt>
    <dgm:pt modelId="{7A55A6AB-CA22-4B07-B9C4-6D75EF9F782F}" type="parTrans" cxnId="{2C6F5010-87BE-4C72-B4E0-F0C6E40C8816}">
      <dgm:prSet/>
      <dgm:spPr/>
      <dgm:t>
        <a:bodyPr/>
        <a:lstStyle/>
        <a:p>
          <a:endParaRPr lang="en-US"/>
        </a:p>
      </dgm:t>
    </dgm:pt>
    <dgm:pt modelId="{01752C19-A8D1-4A3C-93B2-99B09977DD3E}" type="sibTrans" cxnId="{2C6F5010-87BE-4C72-B4E0-F0C6E40C8816}">
      <dgm:prSet/>
      <dgm:spPr/>
      <dgm:t>
        <a:bodyPr/>
        <a:lstStyle/>
        <a:p>
          <a:endParaRPr lang="en-US"/>
        </a:p>
      </dgm:t>
    </dgm:pt>
    <dgm:pt modelId="{D5D86E38-9780-409D-94E8-C104F84D4478}">
      <dgm:prSet phldrT="[Text]"/>
      <dgm:spPr/>
      <dgm:t>
        <a:bodyPr/>
        <a:lstStyle/>
        <a:p>
          <a:r>
            <a:rPr lang="en-US" b="1" i="1" dirty="0"/>
            <a:t>Stacking Regression</a:t>
          </a:r>
        </a:p>
      </dgm:t>
    </dgm:pt>
    <dgm:pt modelId="{4A6C4251-CD44-423E-BACC-25E6C6C97DEA}" type="parTrans" cxnId="{079471FF-DA74-41D2-AE9E-171279FBD705}">
      <dgm:prSet/>
      <dgm:spPr/>
      <dgm:t>
        <a:bodyPr/>
        <a:lstStyle/>
        <a:p>
          <a:endParaRPr lang="en-US"/>
        </a:p>
      </dgm:t>
    </dgm:pt>
    <dgm:pt modelId="{8F2ABAE0-B753-4F9F-BB65-9DF8C574C2F8}" type="sibTrans" cxnId="{079471FF-DA74-41D2-AE9E-171279FBD705}">
      <dgm:prSet/>
      <dgm:spPr/>
      <dgm:t>
        <a:bodyPr/>
        <a:lstStyle/>
        <a:p>
          <a:endParaRPr lang="en-US"/>
        </a:p>
      </dgm:t>
    </dgm:pt>
    <dgm:pt modelId="{F6B9D119-665B-46F3-BD1C-998856256F8D}">
      <dgm:prSet phldrT="[Text]"/>
      <dgm:spPr/>
      <dgm:t>
        <a:bodyPr/>
        <a:lstStyle/>
        <a:p>
          <a:r>
            <a:rPr lang="en-US" b="1" dirty="0">
              <a:solidFill>
                <a:srgbClr val="C00000"/>
              </a:solidFill>
            </a:rPr>
            <a:t>Mean MSE:</a:t>
          </a:r>
        </a:p>
        <a:p>
          <a:r>
            <a:rPr lang="en-US" b="1" dirty="0">
              <a:solidFill>
                <a:srgbClr val="C00000"/>
              </a:solidFill>
            </a:rPr>
            <a:t>0.01156</a:t>
          </a:r>
        </a:p>
      </dgm:t>
    </dgm:pt>
    <dgm:pt modelId="{AC39DA75-A299-4B8F-9C23-45D09544E69E}" type="sibTrans" cxnId="{F78AB020-425C-4C53-B3D9-5E545951A5E5}">
      <dgm:prSet/>
      <dgm:spPr/>
      <dgm:t>
        <a:bodyPr/>
        <a:lstStyle/>
        <a:p>
          <a:endParaRPr lang="en-US"/>
        </a:p>
      </dgm:t>
    </dgm:pt>
    <dgm:pt modelId="{69AA8C87-6022-46A2-BA1A-BA8CF35331B5}" type="parTrans" cxnId="{F78AB020-425C-4C53-B3D9-5E545951A5E5}">
      <dgm:prSet/>
      <dgm:spPr/>
      <dgm:t>
        <a:bodyPr/>
        <a:lstStyle/>
        <a:p>
          <a:endParaRPr lang="en-US"/>
        </a:p>
      </dgm:t>
    </dgm:pt>
    <dgm:pt modelId="{091506DD-05EB-4EE2-9A61-8B8EC7617113}">
      <dgm:prSet phldrT="[Text]"/>
      <dgm:spPr/>
      <dgm:t>
        <a:bodyPr/>
        <a:lstStyle/>
        <a:p>
          <a:r>
            <a:rPr lang="en-US" b="1" dirty="0">
              <a:solidFill>
                <a:srgbClr val="C00000"/>
              </a:solidFill>
            </a:rPr>
            <a:t>STD:</a:t>
          </a:r>
        </a:p>
        <a:p>
          <a:r>
            <a:rPr lang="en-US" b="1" dirty="0">
              <a:solidFill>
                <a:srgbClr val="C00000"/>
              </a:solidFill>
            </a:rPr>
            <a:t>0.00253</a:t>
          </a:r>
        </a:p>
      </dgm:t>
    </dgm:pt>
    <dgm:pt modelId="{0ACC11B1-1E73-4816-B9E2-66E4F55336EF}" type="sibTrans" cxnId="{917FE9FF-940A-46D0-8B0D-A06B10CE5EA3}">
      <dgm:prSet/>
      <dgm:spPr/>
      <dgm:t>
        <a:bodyPr/>
        <a:lstStyle/>
        <a:p>
          <a:endParaRPr lang="en-US"/>
        </a:p>
      </dgm:t>
    </dgm:pt>
    <dgm:pt modelId="{D9AAF526-11DF-4359-9560-E75F63C36703}" type="parTrans" cxnId="{917FE9FF-940A-46D0-8B0D-A06B10CE5EA3}">
      <dgm:prSet/>
      <dgm:spPr/>
      <dgm:t>
        <a:bodyPr/>
        <a:lstStyle/>
        <a:p>
          <a:endParaRPr lang="en-US"/>
        </a:p>
      </dgm:t>
    </dgm:pt>
    <dgm:pt modelId="{47864C59-4076-4B3F-87F4-3F39FD8329B0}" type="pres">
      <dgm:prSet presAssocID="{CC632790-7DF8-4604-8FA2-A8824072D6C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F356DAB-15A5-4D00-93F3-0ADE2DC59C83}" type="pres">
      <dgm:prSet presAssocID="{D9BD9B6B-079D-473D-B38E-5E52398C2C45}" presName="root" presStyleCnt="0"/>
      <dgm:spPr/>
    </dgm:pt>
    <dgm:pt modelId="{DD577A08-E96A-4D00-BB63-C03B15C30E10}" type="pres">
      <dgm:prSet presAssocID="{D9BD9B6B-079D-473D-B38E-5E52398C2C45}" presName="rootComposite" presStyleCnt="0"/>
      <dgm:spPr/>
    </dgm:pt>
    <dgm:pt modelId="{7C7EBF1A-A0BA-4F39-8E9B-AAD62AFDF66E}" type="pres">
      <dgm:prSet presAssocID="{D9BD9B6B-079D-473D-B38E-5E52398C2C45}" presName="rootText" presStyleLbl="node1" presStyleIdx="0" presStyleCnt="8"/>
      <dgm:spPr/>
    </dgm:pt>
    <dgm:pt modelId="{F236534F-C9EC-4D68-A46B-D3E65F285F8D}" type="pres">
      <dgm:prSet presAssocID="{D9BD9B6B-079D-473D-B38E-5E52398C2C45}" presName="rootConnector" presStyleLbl="node1" presStyleIdx="0" presStyleCnt="8"/>
      <dgm:spPr/>
    </dgm:pt>
    <dgm:pt modelId="{F38D9D48-2B12-4B5E-95D5-AD4727FFE20E}" type="pres">
      <dgm:prSet presAssocID="{D9BD9B6B-079D-473D-B38E-5E52398C2C45}" presName="childShape" presStyleCnt="0"/>
      <dgm:spPr/>
    </dgm:pt>
    <dgm:pt modelId="{D192850F-49E2-49E5-B5D6-332BC4A2684E}" type="pres">
      <dgm:prSet presAssocID="{92E08D85-4559-403B-BC3E-D0B9264993C1}" presName="Name13" presStyleLbl="parChTrans1D2" presStyleIdx="0" presStyleCnt="16"/>
      <dgm:spPr/>
    </dgm:pt>
    <dgm:pt modelId="{C26C317D-63BC-4A95-9210-FCE72B56D9AE}" type="pres">
      <dgm:prSet presAssocID="{63707FC0-31F7-4A06-BED3-563A6BDFDD4D}" presName="childText" presStyleLbl="bgAcc1" presStyleIdx="0" presStyleCnt="16">
        <dgm:presLayoutVars>
          <dgm:bulletEnabled val="1"/>
        </dgm:presLayoutVars>
      </dgm:prSet>
      <dgm:spPr/>
    </dgm:pt>
    <dgm:pt modelId="{5EFE9DD7-8750-4329-B645-7ACEC70E6DE6}" type="pres">
      <dgm:prSet presAssocID="{064C35A1-B6A0-4AB8-AC8A-B60529EFBD92}" presName="Name13" presStyleLbl="parChTrans1D2" presStyleIdx="1" presStyleCnt="16"/>
      <dgm:spPr/>
    </dgm:pt>
    <dgm:pt modelId="{3666ED60-85FD-4A4D-B294-AE61D21FFA07}" type="pres">
      <dgm:prSet presAssocID="{A20AEFC5-A793-469F-A901-D8560960D8AA}" presName="childText" presStyleLbl="bgAcc1" presStyleIdx="1" presStyleCnt="16">
        <dgm:presLayoutVars>
          <dgm:bulletEnabled val="1"/>
        </dgm:presLayoutVars>
      </dgm:prSet>
      <dgm:spPr/>
    </dgm:pt>
    <dgm:pt modelId="{6E72AEBE-DE3F-46BD-8F63-ED835D792003}" type="pres">
      <dgm:prSet presAssocID="{9FA22863-FFA8-42E3-895A-A2541242CE0B}" presName="root" presStyleCnt="0"/>
      <dgm:spPr/>
    </dgm:pt>
    <dgm:pt modelId="{F13608E3-F558-496A-99DC-AC374D475AF9}" type="pres">
      <dgm:prSet presAssocID="{9FA22863-FFA8-42E3-895A-A2541242CE0B}" presName="rootComposite" presStyleCnt="0"/>
      <dgm:spPr/>
    </dgm:pt>
    <dgm:pt modelId="{17CC59B5-1098-4DEC-AAA4-B1D663E786A1}" type="pres">
      <dgm:prSet presAssocID="{9FA22863-FFA8-42E3-895A-A2541242CE0B}" presName="rootText" presStyleLbl="node1" presStyleIdx="1" presStyleCnt="8"/>
      <dgm:spPr/>
    </dgm:pt>
    <dgm:pt modelId="{E86E8E15-AC81-493C-AA76-F5A6BA55A009}" type="pres">
      <dgm:prSet presAssocID="{9FA22863-FFA8-42E3-895A-A2541242CE0B}" presName="rootConnector" presStyleLbl="node1" presStyleIdx="1" presStyleCnt="8"/>
      <dgm:spPr/>
    </dgm:pt>
    <dgm:pt modelId="{D90123CE-C63C-4117-9F1C-9B129BD95A6B}" type="pres">
      <dgm:prSet presAssocID="{9FA22863-FFA8-42E3-895A-A2541242CE0B}" presName="childShape" presStyleCnt="0"/>
      <dgm:spPr/>
    </dgm:pt>
    <dgm:pt modelId="{027932A0-9567-419B-A895-E225E467F69F}" type="pres">
      <dgm:prSet presAssocID="{33CB4AAB-B892-49C2-82AA-DE95EC292FEA}" presName="Name13" presStyleLbl="parChTrans1D2" presStyleIdx="2" presStyleCnt="16"/>
      <dgm:spPr/>
    </dgm:pt>
    <dgm:pt modelId="{B3B1CD80-22C5-48B0-9057-969E47AE3F89}" type="pres">
      <dgm:prSet presAssocID="{419D0F34-D719-43C5-9EA3-6FD30F70F305}" presName="childText" presStyleLbl="bgAcc1" presStyleIdx="2" presStyleCnt="16">
        <dgm:presLayoutVars>
          <dgm:bulletEnabled val="1"/>
        </dgm:presLayoutVars>
      </dgm:prSet>
      <dgm:spPr/>
    </dgm:pt>
    <dgm:pt modelId="{719583FB-09D5-447A-AA54-09C6962B4098}" type="pres">
      <dgm:prSet presAssocID="{CDD77881-CD3D-4BDF-8406-0E9B0ED06240}" presName="Name13" presStyleLbl="parChTrans1D2" presStyleIdx="3" presStyleCnt="16"/>
      <dgm:spPr/>
    </dgm:pt>
    <dgm:pt modelId="{D2B481F7-A806-43CE-B1F3-FED710E14B1F}" type="pres">
      <dgm:prSet presAssocID="{3254D6C7-D4FF-43A7-A52C-EF839D9722F8}" presName="childText" presStyleLbl="bgAcc1" presStyleIdx="3" presStyleCnt="16">
        <dgm:presLayoutVars>
          <dgm:bulletEnabled val="1"/>
        </dgm:presLayoutVars>
      </dgm:prSet>
      <dgm:spPr/>
    </dgm:pt>
    <dgm:pt modelId="{62C6991B-F310-4D1A-A620-F8D4121D62A5}" type="pres">
      <dgm:prSet presAssocID="{099AC5CE-239F-4940-B9AB-C26791016329}" presName="root" presStyleCnt="0"/>
      <dgm:spPr/>
    </dgm:pt>
    <dgm:pt modelId="{4F86F629-759B-4B45-A5B5-63F7337861B3}" type="pres">
      <dgm:prSet presAssocID="{099AC5CE-239F-4940-B9AB-C26791016329}" presName="rootComposite" presStyleCnt="0"/>
      <dgm:spPr/>
    </dgm:pt>
    <dgm:pt modelId="{8B40627F-3F5D-42C7-B66F-64273ABB6CF7}" type="pres">
      <dgm:prSet presAssocID="{099AC5CE-239F-4940-B9AB-C26791016329}" presName="rootText" presStyleLbl="node1" presStyleIdx="2" presStyleCnt="8"/>
      <dgm:spPr/>
    </dgm:pt>
    <dgm:pt modelId="{0D2940F2-B686-4E6F-A2AA-19A3A983CCA1}" type="pres">
      <dgm:prSet presAssocID="{099AC5CE-239F-4940-B9AB-C26791016329}" presName="rootConnector" presStyleLbl="node1" presStyleIdx="2" presStyleCnt="8"/>
      <dgm:spPr/>
    </dgm:pt>
    <dgm:pt modelId="{6E382E9D-8FA0-4EB7-AA1A-D68E1C8F8CF9}" type="pres">
      <dgm:prSet presAssocID="{099AC5CE-239F-4940-B9AB-C26791016329}" presName="childShape" presStyleCnt="0"/>
      <dgm:spPr/>
    </dgm:pt>
    <dgm:pt modelId="{7D0D531F-A876-434D-BEAE-F56CE77715DA}" type="pres">
      <dgm:prSet presAssocID="{4ABB7230-E2FE-4C4B-A31D-E8C52A1BE088}" presName="Name13" presStyleLbl="parChTrans1D2" presStyleIdx="4" presStyleCnt="16"/>
      <dgm:spPr/>
    </dgm:pt>
    <dgm:pt modelId="{103A8152-E857-4008-AAA6-E74DAAAFF90B}" type="pres">
      <dgm:prSet presAssocID="{0DD35DAC-DF8D-4586-B8CE-7906A5642C39}" presName="childText" presStyleLbl="bgAcc1" presStyleIdx="4" presStyleCnt="16">
        <dgm:presLayoutVars>
          <dgm:bulletEnabled val="1"/>
        </dgm:presLayoutVars>
      </dgm:prSet>
      <dgm:spPr/>
    </dgm:pt>
    <dgm:pt modelId="{561F8520-5B22-43C7-B04E-34AFEFA828A2}" type="pres">
      <dgm:prSet presAssocID="{FF1EE4AA-300B-41B4-A32B-7575B10F4C85}" presName="Name13" presStyleLbl="parChTrans1D2" presStyleIdx="5" presStyleCnt="16"/>
      <dgm:spPr/>
    </dgm:pt>
    <dgm:pt modelId="{E431BA8C-77C5-4FF0-82DD-3F0353C51EA9}" type="pres">
      <dgm:prSet presAssocID="{E494FF62-7FFC-4F83-96F4-FD5A14060107}" presName="childText" presStyleLbl="bgAcc1" presStyleIdx="5" presStyleCnt="16">
        <dgm:presLayoutVars>
          <dgm:bulletEnabled val="1"/>
        </dgm:presLayoutVars>
      </dgm:prSet>
      <dgm:spPr/>
    </dgm:pt>
    <dgm:pt modelId="{37ECE4BF-277F-41F2-A588-C9BDEF0BB6DE}" type="pres">
      <dgm:prSet presAssocID="{61469F05-C184-4783-BAD8-3D19D0E1F020}" presName="root" presStyleCnt="0"/>
      <dgm:spPr/>
    </dgm:pt>
    <dgm:pt modelId="{76B80278-E78D-4550-8FE4-A6938962C1F5}" type="pres">
      <dgm:prSet presAssocID="{61469F05-C184-4783-BAD8-3D19D0E1F020}" presName="rootComposite" presStyleCnt="0"/>
      <dgm:spPr/>
    </dgm:pt>
    <dgm:pt modelId="{A687B1B8-D997-4FD3-8CB4-CA90FF4B8145}" type="pres">
      <dgm:prSet presAssocID="{61469F05-C184-4783-BAD8-3D19D0E1F020}" presName="rootText" presStyleLbl="node1" presStyleIdx="3" presStyleCnt="8"/>
      <dgm:spPr/>
    </dgm:pt>
    <dgm:pt modelId="{05D2021B-FC5D-4893-BFDD-73A67EFA23DB}" type="pres">
      <dgm:prSet presAssocID="{61469F05-C184-4783-BAD8-3D19D0E1F020}" presName="rootConnector" presStyleLbl="node1" presStyleIdx="3" presStyleCnt="8"/>
      <dgm:spPr/>
    </dgm:pt>
    <dgm:pt modelId="{E99A46BE-45C6-45A8-A872-F65561ACA269}" type="pres">
      <dgm:prSet presAssocID="{61469F05-C184-4783-BAD8-3D19D0E1F020}" presName="childShape" presStyleCnt="0"/>
      <dgm:spPr/>
    </dgm:pt>
    <dgm:pt modelId="{45545C21-3D55-4CBC-BD41-BD48AF15D7CE}" type="pres">
      <dgm:prSet presAssocID="{2D411DF7-32F3-4914-A38B-B516A4A12C13}" presName="Name13" presStyleLbl="parChTrans1D2" presStyleIdx="6" presStyleCnt="16"/>
      <dgm:spPr/>
    </dgm:pt>
    <dgm:pt modelId="{171E3BB1-B2EB-472C-BB51-589BED2C2BA9}" type="pres">
      <dgm:prSet presAssocID="{8DC68D53-E9F1-4001-AAA3-203F0523F345}" presName="childText" presStyleLbl="bgAcc1" presStyleIdx="6" presStyleCnt="16">
        <dgm:presLayoutVars>
          <dgm:bulletEnabled val="1"/>
        </dgm:presLayoutVars>
      </dgm:prSet>
      <dgm:spPr/>
    </dgm:pt>
    <dgm:pt modelId="{3FB305AD-4214-4102-9229-D9548591F254}" type="pres">
      <dgm:prSet presAssocID="{945E0CF2-F897-47A4-AEB4-28318A722CE6}" presName="Name13" presStyleLbl="parChTrans1D2" presStyleIdx="7" presStyleCnt="16"/>
      <dgm:spPr/>
    </dgm:pt>
    <dgm:pt modelId="{A621C677-7EFC-4182-83EC-5329C7B7E91C}" type="pres">
      <dgm:prSet presAssocID="{7FB635BF-950B-4EDB-A127-27C7455CCB29}" presName="childText" presStyleLbl="bgAcc1" presStyleIdx="7" presStyleCnt="16">
        <dgm:presLayoutVars>
          <dgm:bulletEnabled val="1"/>
        </dgm:presLayoutVars>
      </dgm:prSet>
      <dgm:spPr/>
    </dgm:pt>
    <dgm:pt modelId="{3F5C20B1-D8C1-4AB7-9CAD-F0C18201B941}" type="pres">
      <dgm:prSet presAssocID="{BCDBB0E6-C168-4368-B9FA-FA562960B5DF}" presName="root" presStyleCnt="0"/>
      <dgm:spPr/>
    </dgm:pt>
    <dgm:pt modelId="{E20FB139-73A2-4999-959B-FF365E8A897D}" type="pres">
      <dgm:prSet presAssocID="{BCDBB0E6-C168-4368-B9FA-FA562960B5DF}" presName="rootComposite" presStyleCnt="0"/>
      <dgm:spPr/>
    </dgm:pt>
    <dgm:pt modelId="{5CF93FA1-15B8-4D21-AAFE-4161D694AD1B}" type="pres">
      <dgm:prSet presAssocID="{BCDBB0E6-C168-4368-B9FA-FA562960B5DF}" presName="rootText" presStyleLbl="node1" presStyleIdx="4" presStyleCnt="8"/>
      <dgm:spPr/>
    </dgm:pt>
    <dgm:pt modelId="{72A7BC1D-A048-4A38-8601-9700B284C458}" type="pres">
      <dgm:prSet presAssocID="{BCDBB0E6-C168-4368-B9FA-FA562960B5DF}" presName="rootConnector" presStyleLbl="node1" presStyleIdx="4" presStyleCnt="8"/>
      <dgm:spPr/>
    </dgm:pt>
    <dgm:pt modelId="{34417174-A432-4C14-BE2A-61C50AAFD6FD}" type="pres">
      <dgm:prSet presAssocID="{BCDBB0E6-C168-4368-B9FA-FA562960B5DF}" presName="childShape" presStyleCnt="0"/>
      <dgm:spPr/>
    </dgm:pt>
    <dgm:pt modelId="{5897B2EE-1475-4138-82BC-BC52E9B31951}" type="pres">
      <dgm:prSet presAssocID="{64EE0FAD-7321-42D3-AFB5-A5EF9C7B36C6}" presName="Name13" presStyleLbl="parChTrans1D2" presStyleIdx="8" presStyleCnt="16"/>
      <dgm:spPr/>
    </dgm:pt>
    <dgm:pt modelId="{C80933B6-9E31-4E4D-AF2D-E518218A0321}" type="pres">
      <dgm:prSet presAssocID="{CEC8A75D-AF7E-4B50-91A6-C9F3E3E2BD6A}" presName="childText" presStyleLbl="bgAcc1" presStyleIdx="8" presStyleCnt="16">
        <dgm:presLayoutVars>
          <dgm:bulletEnabled val="1"/>
        </dgm:presLayoutVars>
      </dgm:prSet>
      <dgm:spPr/>
    </dgm:pt>
    <dgm:pt modelId="{1E008715-C70E-4DC2-855C-1FD2E19529F0}" type="pres">
      <dgm:prSet presAssocID="{FC7A1AD7-7793-460B-9738-224507FA7DDA}" presName="Name13" presStyleLbl="parChTrans1D2" presStyleIdx="9" presStyleCnt="16"/>
      <dgm:spPr/>
    </dgm:pt>
    <dgm:pt modelId="{36A1AF7C-EAE3-4542-88B3-43C58102DDCF}" type="pres">
      <dgm:prSet presAssocID="{4F9E5F80-CF13-4BE6-9424-3A55BC9BD097}" presName="childText" presStyleLbl="bgAcc1" presStyleIdx="9" presStyleCnt="16">
        <dgm:presLayoutVars>
          <dgm:bulletEnabled val="1"/>
        </dgm:presLayoutVars>
      </dgm:prSet>
      <dgm:spPr/>
    </dgm:pt>
    <dgm:pt modelId="{61544A40-0F32-45DA-8E97-E08A2977E70D}" type="pres">
      <dgm:prSet presAssocID="{ADE678F1-8BA9-40DA-AADD-E58A9DCD57C3}" presName="root" presStyleCnt="0"/>
      <dgm:spPr/>
    </dgm:pt>
    <dgm:pt modelId="{9891EF41-0646-4A02-93BA-D5E7B823C8E7}" type="pres">
      <dgm:prSet presAssocID="{ADE678F1-8BA9-40DA-AADD-E58A9DCD57C3}" presName="rootComposite" presStyleCnt="0"/>
      <dgm:spPr/>
    </dgm:pt>
    <dgm:pt modelId="{A20B86A0-81C8-438D-9BEB-001F740B0EC1}" type="pres">
      <dgm:prSet presAssocID="{ADE678F1-8BA9-40DA-AADD-E58A9DCD57C3}" presName="rootText" presStyleLbl="node1" presStyleIdx="5" presStyleCnt="8"/>
      <dgm:spPr/>
    </dgm:pt>
    <dgm:pt modelId="{4F9D8FF8-03E9-4B8D-8F7C-4A6DDF4328E3}" type="pres">
      <dgm:prSet presAssocID="{ADE678F1-8BA9-40DA-AADD-E58A9DCD57C3}" presName="rootConnector" presStyleLbl="node1" presStyleIdx="5" presStyleCnt="8"/>
      <dgm:spPr/>
    </dgm:pt>
    <dgm:pt modelId="{3736DFBB-620B-4611-92E3-1FA1FC0BF85E}" type="pres">
      <dgm:prSet presAssocID="{ADE678F1-8BA9-40DA-AADD-E58A9DCD57C3}" presName="childShape" presStyleCnt="0"/>
      <dgm:spPr/>
    </dgm:pt>
    <dgm:pt modelId="{393164B2-A103-4CD5-8B84-3C67740EF831}" type="pres">
      <dgm:prSet presAssocID="{CE6ABAD8-FC5B-4BA1-8801-CA3EC746532C}" presName="Name13" presStyleLbl="parChTrans1D2" presStyleIdx="10" presStyleCnt="16"/>
      <dgm:spPr/>
    </dgm:pt>
    <dgm:pt modelId="{4BD765CA-81ED-47F7-B304-489F53A44396}" type="pres">
      <dgm:prSet presAssocID="{76C2212D-EE9A-4035-A652-4DEDE9E110DB}" presName="childText" presStyleLbl="bgAcc1" presStyleIdx="10" presStyleCnt="16">
        <dgm:presLayoutVars>
          <dgm:bulletEnabled val="1"/>
        </dgm:presLayoutVars>
      </dgm:prSet>
      <dgm:spPr/>
    </dgm:pt>
    <dgm:pt modelId="{C125F842-79C6-4D7E-9702-333503DB01BA}" type="pres">
      <dgm:prSet presAssocID="{DE2E5EA6-6934-47BC-B6A0-1664ADC91B44}" presName="Name13" presStyleLbl="parChTrans1D2" presStyleIdx="11" presStyleCnt="16"/>
      <dgm:spPr/>
    </dgm:pt>
    <dgm:pt modelId="{64365009-1C43-4340-A9E0-1257719E08CD}" type="pres">
      <dgm:prSet presAssocID="{3705C15E-F1CC-4AD9-B456-6EE12CF8005C}" presName="childText" presStyleLbl="bgAcc1" presStyleIdx="11" presStyleCnt="16">
        <dgm:presLayoutVars>
          <dgm:bulletEnabled val="1"/>
        </dgm:presLayoutVars>
      </dgm:prSet>
      <dgm:spPr/>
    </dgm:pt>
    <dgm:pt modelId="{716E6631-D041-48C8-BDC8-8E2982E30DF9}" type="pres">
      <dgm:prSet presAssocID="{6117FB5D-CE13-490D-9FB2-51EDE447F318}" presName="root" presStyleCnt="0"/>
      <dgm:spPr/>
    </dgm:pt>
    <dgm:pt modelId="{224E9169-D477-446A-A5D6-E101DA30F290}" type="pres">
      <dgm:prSet presAssocID="{6117FB5D-CE13-490D-9FB2-51EDE447F318}" presName="rootComposite" presStyleCnt="0"/>
      <dgm:spPr/>
    </dgm:pt>
    <dgm:pt modelId="{4461778F-630E-4162-91F2-850CCF9EAF0D}" type="pres">
      <dgm:prSet presAssocID="{6117FB5D-CE13-490D-9FB2-51EDE447F318}" presName="rootText" presStyleLbl="node1" presStyleIdx="6" presStyleCnt="8"/>
      <dgm:spPr/>
    </dgm:pt>
    <dgm:pt modelId="{0DAB0D79-76B5-46B1-9FB3-0B0E9911D410}" type="pres">
      <dgm:prSet presAssocID="{6117FB5D-CE13-490D-9FB2-51EDE447F318}" presName="rootConnector" presStyleLbl="node1" presStyleIdx="6" presStyleCnt="8"/>
      <dgm:spPr/>
    </dgm:pt>
    <dgm:pt modelId="{DBAB2101-B6F9-415B-9657-5E3ED7828E7C}" type="pres">
      <dgm:prSet presAssocID="{6117FB5D-CE13-490D-9FB2-51EDE447F318}" presName="childShape" presStyleCnt="0"/>
      <dgm:spPr/>
    </dgm:pt>
    <dgm:pt modelId="{6D88CAC1-B0A6-4B9F-B798-DB3056858785}" type="pres">
      <dgm:prSet presAssocID="{1D55DA2A-8CEE-431C-A65D-C9A584A6BC8F}" presName="Name13" presStyleLbl="parChTrans1D2" presStyleIdx="12" presStyleCnt="16"/>
      <dgm:spPr/>
    </dgm:pt>
    <dgm:pt modelId="{8E1D834C-CC81-4D8F-945E-619D95A9CA23}" type="pres">
      <dgm:prSet presAssocID="{FC7D4985-5CFA-4498-BC6C-C69751CC1CA5}" presName="childText" presStyleLbl="bgAcc1" presStyleIdx="12" presStyleCnt="16">
        <dgm:presLayoutVars>
          <dgm:bulletEnabled val="1"/>
        </dgm:presLayoutVars>
      </dgm:prSet>
      <dgm:spPr/>
    </dgm:pt>
    <dgm:pt modelId="{AF2C0B7A-4F0B-4CB2-8B16-3B74DF081381}" type="pres">
      <dgm:prSet presAssocID="{7A55A6AB-CA22-4B07-B9C4-6D75EF9F782F}" presName="Name13" presStyleLbl="parChTrans1D2" presStyleIdx="13" presStyleCnt="16"/>
      <dgm:spPr/>
    </dgm:pt>
    <dgm:pt modelId="{FE9A8770-3C8E-4BEA-910C-F5EE65BCCF68}" type="pres">
      <dgm:prSet presAssocID="{86A77924-AB9E-44DF-88DB-16A1BA53D42A}" presName="childText" presStyleLbl="bgAcc1" presStyleIdx="13" presStyleCnt="16">
        <dgm:presLayoutVars>
          <dgm:bulletEnabled val="1"/>
        </dgm:presLayoutVars>
      </dgm:prSet>
      <dgm:spPr/>
    </dgm:pt>
    <dgm:pt modelId="{AFD7DE74-9DF3-4BF8-9B26-E30E43F5A0F7}" type="pres">
      <dgm:prSet presAssocID="{D5D86E38-9780-409D-94E8-C104F84D4478}" presName="root" presStyleCnt="0"/>
      <dgm:spPr/>
    </dgm:pt>
    <dgm:pt modelId="{5DCF51D1-0245-4764-8766-6592880815D0}" type="pres">
      <dgm:prSet presAssocID="{D5D86E38-9780-409D-94E8-C104F84D4478}" presName="rootComposite" presStyleCnt="0"/>
      <dgm:spPr/>
    </dgm:pt>
    <dgm:pt modelId="{705B914E-31A6-43DB-A87A-31531981452D}" type="pres">
      <dgm:prSet presAssocID="{D5D86E38-9780-409D-94E8-C104F84D4478}" presName="rootText" presStyleLbl="node1" presStyleIdx="7" presStyleCnt="8"/>
      <dgm:spPr/>
    </dgm:pt>
    <dgm:pt modelId="{6CD93985-3FDA-4701-BCC6-34F3E690AC54}" type="pres">
      <dgm:prSet presAssocID="{D5D86E38-9780-409D-94E8-C104F84D4478}" presName="rootConnector" presStyleLbl="node1" presStyleIdx="7" presStyleCnt="8"/>
      <dgm:spPr/>
    </dgm:pt>
    <dgm:pt modelId="{F076AB69-25C2-4B75-B71B-F07893296BEC}" type="pres">
      <dgm:prSet presAssocID="{D5D86E38-9780-409D-94E8-C104F84D4478}" presName="childShape" presStyleCnt="0"/>
      <dgm:spPr/>
    </dgm:pt>
    <dgm:pt modelId="{13A8FB4B-2DD0-4369-B7FC-E15F4009CD4B}" type="pres">
      <dgm:prSet presAssocID="{69AA8C87-6022-46A2-BA1A-BA8CF35331B5}" presName="Name13" presStyleLbl="parChTrans1D2" presStyleIdx="14" presStyleCnt="16"/>
      <dgm:spPr/>
    </dgm:pt>
    <dgm:pt modelId="{B187E608-7E2E-46E0-AF12-519E74C800BE}" type="pres">
      <dgm:prSet presAssocID="{F6B9D119-665B-46F3-BD1C-998856256F8D}" presName="childText" presStyleLbl="bgAcc1" presStyleIdx="14" presStyleCnt="16">
        <dgm:presLayoutVars>
          <dgm:bulletEnabled val="1"/>
        </dgm:presLayoutVars>
      </dgm:prSet>
      <dgm:spPr/>
    </dgm:pt>
    <dgm:pt modelId="{40947464-6BCA-48D4-9DB3-4E4C9CD5A0EE}" type="pres">
      <dgm:prSet presAssocID="{D9AAF526-11DF-4359-9560-E75F63C36703}" presName="Name13" presStyleLbl="parChTrans1D2" presStyleIdx="15" presStyleCnt="16"/>
      <dgm:spPr/>
    </dgm:pt>
    <dgm:pt modelId="{29185ADA-CF08-43DE-9FAF-39F91E2FAE67}" type="pres">
      <dgm:prSet presAssocID="{091506DD-05EB-4EE2-9A61-8B8EC7617113}" presName="childText" presStyleLbl="bgAcc1" presStyleIdx="15" presStyleCnt="16">
        <dgm:presLayoutVars>
          <dgm:bulletEnabled val="1"/>
        </dgm:presLayoutVars>
      </dgm:prSet>
      <dgm:spPr/>
    </dgm:pt>
  </dgm:ptLst>
  <dgm:cxnLst>
    <dgm:cxn modelId="{87E4BB00-61D8-430C-9519-241CFC07FBC1}" srcId="{ADE678F1-8BA9-40DA-AADD-E58A9DCD57C3}" destId="{76C2212D-EE9A-4035-A652-4DEDE9E110DB}" srcOrd="0" destOrd="0" parTransId="{CE6ABAD8-FC5B-4BA1-8801-CA3EC746532C}" sibTransId="{6B82C7E2-C1BE-4431-ABD7-E7E893FF51E0}"/>
    <dgm:cxn modelId="{604D0F01-4FC4-4DC7-995F-6DDAE6DE5C2B}" srcId="{CC632790-7DF8-4604-8FA2-A8824072D6C0}" destId="{ADE678F1-8BA9-40DA-AADD-E58A9DCD57C3}" srcOrd="5" destOrd="0" parTransId="{9C983661-1653-4EEF-97A0-E43CE2DDEDD5}" sibTransId="{0EB7A715-E424-4CFB-974F-95260421E86B}"/>
    <dgm:cxn modelId="{D4000803-71AC-48C2-AAA4-B49311E5526E}" type="presOf" srcId="{63707FC0-31F7-4A06-BED3-563A6BDFDD4D}" destId="{C26C317D-63BC-4A95-9210-FCE72B56D9AE}" srcOrd="0" destOrd="0" presId="urn:microsoft.com/office/officeart/2005/8/layout/hierarchy3"/>
    <dgm:cxn modelId="{55C07F08-194C-4CD2-A53A-8EE50B3DD39C}" srcId="{CC632790-7DF8-4604-8FA2-A8824072D6C0}" destId="{099AC5CE-239F-4940-B9AB-C26791016329}" srcOrd="2" destOrd="0" parTransId="{E0E0A607-8F23-47F6-888F-F31CF31388DA}" sibTransId="{4FFB8C5A-F786-4190-BB02-DE9DABF2BF6B}"/>
    <dgm:cxn modelId="{618A7709-B402-4389-B80C-1790A6B13BB0}" type="presOf" srcId="{8DC68D53-E9F1-4001-AAA3-203F0523F345}" destId="{171E3BB1-B2EB-472C-BB51-589BED2C2BA9}" srcOrd="0" destOrd="0" presId="urn:microsoft.com/office/officeart/2005/8/layout/hierarchy3"/>
    <dgm:cxn modelId="{9216070A-CCF2-41C9-A89B-18DAF7180D71}" type="presOf" srcId="{76C2212D-EE9A-4035-A652-4DEDE9E110DB}" destId="{4BD765CA-81ED-47F7-B304-489F53A44396}" srcOrd="0" destOrd="0" presId="urn:microsoft.com/office/officeart/2005/8/layout/hierarchy3"/>
    <dgm:cxn modelId="{C5A2DD0D-9C50-47FB-9CB4-B96F976B872A}" type="presOf" srcId="{099AC5CE-239F-4940-B9AB-C26791016329}" destId="{0D2940F2-B686-4E6F-A2AA-19A3A983CCA1}" srcOrd="1" destOrd="0" presId="urn:microsoft.com/office/officeart/2005/8/layout/hierarchy3"/>
    <dgm:cxn modelId="{3C64560E-25C2-4B11-A582-33B5A30A810B}" type="presOf" srcId="{F6B9D119-665B-46F3-BD1C-998856256F8D}" destId="{B187E608-7E2E-46E0-AF12-519E74C800BE}" srcOrd="0" destOrd="0" presId="urn:microsoft.com/office/officeart/2005/8/layout/hierarchy3"/>
    <dgm:cxn modelId="{2C6F5010-87BE-4C72-B4E0-F0C6E40C8816}" srcId="{6117FB5D-CE13-490D-9FB2-51EDE447F318}" destId="{86A77924-AB9E-44DF-88DB-16A1BA53D42A}" srcOrd="1" destOrd="0" parTransId="{7A55A6AB-CA22-4B07-B9C4-6D75EF9F782F}" sibTransId="{01752C19-A8D1-4A3C-93B2-99B09977DD3E}"/>
    <dgm:cxn modelId="{24626811-04D2-443D-B376-EB884062F7AE}" type="presOf" srcId="{2D411DF7-32F3-4914-A38B-B516A4A12C13}" destId="{45545C21-3D55-4CBC-BD41-BD48AF15D7CE}" srcOrd="0" destOrd="0" presId="urn:microsoft.com/office/officeart/2005/8/layout/hierarchy3"/>
    <dgm:cxn modelId="{C01C1213-91DC-4E12-966B-B9353C46A4B5}" type="presOf" srcId="{FC7D4985-5CFA-4498-BC6C-C69751CC1CA5}" destId="{8E1D834C-CC81-4D8F-945E-619D95A9CA23}" srcOrd="0" destOrd="0" presId="urn:microsoft.com/office/officeart/2005/8/layout/hierarchy3"/>
    <dgm:cxn modelId="{52FBBF14-3645-4125-B51B-3D6D652AF90D}" type="presOf" srcId="{945E0CF2-F897-47A4-AEB4-28318A722CE6}" destId="{3FB305AD-4214-4102-9229-D9548591F254}" srcOrd="0" destOrd="0" presId="urn:microsoft.com/office/officeart/2005/8/layout/hierarchy3"/>
    <dgm:cxn modelId="{4FCD1717-1586-4BB1-9D03-AA5EDF2D384D}" srcId="{BCDBB0E6-C168-4368-B9FA-FA562960B5DF}" destId="{4F9E5F80-CF13-4BE6-9424-3A55BC9BD097}" srcOrd="1" destOrd="0" parTransId="{FC7A1AD7-7793-460B-9738-224507FA7DDA}" sibTransId="{CCC183F6-BB2A-45DA-833D-C0C1C59E6686}"/>
    <dgm:cxn modelId="{640D4917-6542-4BEB-93EE-53EA64BD5782}" srcId="{099AC5CE-239F-4940-B9AB-C26791016329}" destId="{0DD35DAC-DF8D-4586-B8CE-7906A5642C39}" srcOrd="0" destOrd="0" parTransId="{4ABB7230-E2FE-4C4B-A31D-E8C52A1BE088}" sibTransId="{4FA6E4E3-B7BD-46AF-906A-5012DE934803}"/>
    <dgm:cxn modelId="{E3EAD61D-EEEF-43FD-A0D1-D0952E7C962A}" type="presOf" srcId="{1D55DA2A-8CEE-431C-A65D-C9A584A6BC8F}" destId="{6D88CAC1-B0A6-4B9F-B798-DB3056858785}" srcOrd="0" destOrd="0" presId="urn:microsoft.com/office/officeart/2005/8/layout/hierarchy3"/>
    <dgm:cxn modelId="{F78AB020-425C-4C53-B3D9-5E545951A5E5}" srcId="{D5D86E38-9780-409D-94E8-C104F84D4478}" destId="{F6B9D119-665B-46F3-BD1C-998856256F8D}" srcOrd="0" destOrd="0" parTransId="{69AA8C87-6022-46A2-BA1A-BA8CF35331B5}" sibTransId="{AC39DA75-A299-4B8F-9C23-45D09544E69E}"/>
    <dgm:cxn modelId="{AFF98124-E768-4770-9054-D06C6BF8B9F3}" type="presOf" srcId="{D9BD9B6B-079D-473D-B38E-5E52398C2C45}" destId="{F236534F-C9EC-4D68-A46B-D3E65F285F8D}" srcOrd="1" destOrd="0" presId="urn:microsoft.com/office/officeart/2005/8/layout/hierarchy3"/>
    <dgm:cxn modelId="{BFFF7925-CDC1-4619-9E89-F06E816040D3}" type="presOf" srcId="{BCDBB0E6-C168-4368-B9FA-FA562960B5DF}" destId="{72A7BC1D-A048-4A38-8601-9700B284C458}" srcOrd="1" destOrd="0" presId="urn:microsoft.com/office/officeart/2005/8/layout/hierarchy3"/>
    <dgm:cxn modelId="{F4725D27-68EB-483B-B398-6214704C9E93}" type="presOf" srcId="{7FB635BF-950B-4EDB-A127-27C7455CCB29}" destId="{A621C677-7EFC-4182-83EC-5329C7B7E91C}" srcOrd="0" destOrd="0" presId="urn:microsoft.com/office/officeart/2005/8/layout/hierarchy3"/>
    <dgm:cxn modelId="{7134DE28-4C3F-4D02-9DE3-508A33C4BE0F}" type="presOf" srcId="{0DD35DAC-DF8D-4586-B8CE-7906A5642C39}" destId="{103A8152-E857-4008-AAA6-E74DAAAFF90B}" srcOrd="0" destOrd="0" presId="urn:microsoft.com/office/officeart/2005/8/layout/hierarchy3"/>
    <dgm:cxn modelId="{295DA130-7F82-49C5-A8ED-F9D89FC285BA}" type="presOf" srcId="{099AC5CE-239F-4940-B9AB-C26791016329}" destId="{8B40627F-3F5D-42C7-B66F-64273ABB6CF7}" srcOrd="0" destOrd="0" presId="urn:microsoft.com/office/officeart/2005/8/layout/hierarchy3"/>
    <dgm:cxn modelId="{CA4C1832-F69A-4E93-B9B1-4E128D53B76F}" type="presOf" srcId="{091506DD-05EB-4EE2-9A61-8B8EC7617113}" destId="{29185ADA-CF08-43DE-9FAF-39F91E2FAE67}" srcOrd="0" destOrd="0" presId="urn:microsoft.com/office/officeart/2005/8/layout/hierarchy3"/>
    <dgm:cxn modelId="{4185D934-DC03-43FA-865C-EC79BAE15B54}" type="presOf" srcId="{419D0F34-D719-43C5-9EA3-6FD30F70F305}" destId="{B3B1CD80-22C5-48B0-9057-969E47AE3F89}" srcOrd="0" destOrd="0" presId="urn:microsoft.com/office/officeart/2005/8/layout/hierarchy3"/>
    <dgm:cxn modelId="{CC4ADE39-0544-48D1-804D-5BBE67FACBC8}" srcId="{6117FB5D-CE13-490D-9FB2-51EDE447F318}" destId="{FC7D4985-5CFA-4498-BC6C-C69751CC1CA5}" srcOrd="0" destOrd="0" parTransId="{1D55DA2A-8CEE-431C-A65D-C9A584A6BC8F}" sibTransId="{85AD850F-2C6A-4BE2-891C-D60C33400F75}"/>
    <dgm:cxn modelId="{D226A63C-5A7D-4CDA-9487-D06C49057E61}" type="presOf" srcId="{9FA22863-FFA8-42E3-895A-A2541242CE0B}" destId="{17CC59B5-1098-4DEC-AAA4-B1D663E786A1}" srcOrd="0" destOrd="0" presId="urn:microsoft.com/office/officeart/2005/8/layout/hierarchy3"/>
    <dgm:cxn modelId="{D570743E-A5DF-4E8E-9E34-E2B995CA6BE8}" srcId="{9FA22863-FFA8-42E3-895A-A2541242CE0B}" destId="{419D0F34-D719-43C5-9EA3-6FD30F70F305}" srcOrd="0" destOrd="0" parTransId="{33CB4AAB-B892-49C2-82AA-DE95EC292FEA}" sibTransId="{4F3E648D-76BE-4A2E-A40C-5D9A37D6E1DD}"/>
    <dgm:cxn modelId="{4C02EB5E-FF3F-4C1B-9186-3ED4286DD20D}" srcId="{D9BD9B6B-079D-473D-B38E-5E52398C2C45}" destId="{A20AEFC5-A793-469F-A901-D8560960D8AA}" srcOrd="1" destOrd="0" parTransId="{064C35A1-B6A0-4AB8-AC8A-B60529EFBD92}" sibTransId="{8FAE09EB-FB4E-48CE-A05A-E2A143103BFB}"/>
    <dgm:cxn modelId="{C0DBE062-62EF-49F1-B943-70E9C9F5BFBD}" type="presOf" srcId="{9FA22863-FFA8-42E3-895A-A2541242CE0B}" destId="{E86E8E15-AC81-493C-AA76-F5A6BA55A009}" srcOrd="1" destOrd="0" presId="urn:microsoft.com/office/officeart/2005/8/layout/hierarchy3"/>
    <dgm:cxn modelId="{1BF4C169-310C-43DF-9E81-16ECBAE18456}" type="presOf" srcId="{4ABB7230-E2FE-4C4B-A31D-E8C52A1BE088}" destId="{7D0D531F-A876-434D-BEAE-F56CE77715DA}" srcOrd="0" destOrd="0" presId="urn:microsoft.com/office/officeart/2005/8/layout/hierarchy3"/>
    <dgm:cxn modelId="{21A7336B-719C-4508-8D59-A58E83C6AE5A}" type="presOf" srcId="{86A77924-AB9E-44DF-88DB-16A1BA53D42A}" destId="{FE9A8770-3C8E-4BEA-910C-F5EE65BCCF68}" srcOrd="0" destOrd="0" presId="urn:microsoft.com/office/officeart/2005/8/layout/hierarchy3"/>
    <dgm:cxn modelId="{78ED646F-CEB1-4A06-B9F7-850CCDC13CA1}" type="presOf" srcId="{CE6ABAD8-FC5B-4BA1-8801-CA3EC746532C}" destId="{393164B2-A103-4CD5-8B84-3C67740EF831}" srcOrd="0" destOrd="0" presId="urn:microsoft.com/office/officeart/2005/8/layout/hierarchy3"/>
    <dgm:cxn modelId="{AA9F764F-6F92-4A61-A134-5CA89B4D6E4A}" srcId="{CC632790-7DF8-4604-8FA2-A8824072D6C0}" destId="{6117FB5D-CE13-490D-9FB2-51EDE447F318}" srcOrd="6" destOrd="0" parTransId="{4AA9022F-6932-4362-9FD0-FE44E5B158D7}" sibTransId="{DB60E08C-2FA9-4EF8-93A6-FC15A01FD448}"/>
    <dgm:cxn modelId="{9791D54F-6C58-4254-B6D5-9EC54AAD6BA5}" type="presOf" srcId="{E494FF62-7FFC-4F83-96F4-FD5A14060107}" destId="{E431BA8C-77C5-4FF0-82DD-3F0353C51EA9}" srcOrd="0" destOrd="0" presId="urn:microsoft.com/office/officeart/2005/8/layout/hierarchy3"/>
    <dgm:cxn modelId="{B9F0D470-DB8C-4D36-B48F-3FE62123B7D3}" type="presOf" srcId="{CEC8A75D-AF7E-4B50-91A6-C9F3E3E2BD6A}" destId="{C80933B6-9E31-4E4D-AF2D-E518218A0321}" srcOrd="0" destOrd="0" presId="urn:microsoft.com/office/officeart/2005/8/layout/hierarchy3"/>
    <dgm:cxn modelId="{273B5E71-185D-4206-8994-CAD7B272532F}" srcId="{ADE678F1-8BA9-40DA-AADD-E58A9DCD57C3}" destId="{3705C15E-F1CC-4AD9-B456-6EE12CF8005C}" srcOrd="1" destOrd="0" parTransId="{DE2E5EA6-6934-47BC-B6A0-1664ADC91B44}" sibTransId="{F34CFD88-CEB4-452F-869B-D2A3FAD465CB}"/>
    <dgm:cxn modelId="{5C352272-2263-4F73-B650-1A435FE5998F}" type="presOf" srcId="{6117FB5D-CE13-490D-9FB2-51EDE447F318}" destId="{4461778F-630E-4162-91F2-850CCF9EAF0D}" srcOrd="0" destOrd="0" presId="urn:microsoft.com/office/officeart/2005/8/layout/hierarchy3"/>
    <dgm:cxn modelId="{300C8076-0ADE-415E-89E7-E93872C2F025}" type="presOf" srcId="{64EE0FAD-7321-42D3-AFB5-A5EF9C7B36C6}" destId="{5897B2EE-1475-4138-82BC-BC52E9B31951}" srcOrd="0" destOrd="0" presId="urn:microsoft.com/office/officeart/2005/8/layout/hierarchy3"/>
    <dgm:cxn modelId="{95F06D77-A9B4-437F-8F2F-63307C7ED00F}" type="presOf" srcId="{3254D6C7-D4FF-43A7-A52C-EF839D9722F8}" destId="{D2B481F7-A806-43CE-B1F3-FED710E14B1F}" srcOrd="0" destOrd="0" presId="urn:microsoft.com/office/officeart/2005/8/layout/hierarchy3"/>
    <dgm:cxn modelId="{60F4E17C-9E2F-47C7-93C4-D488961B5C5D}" type="presOf" srcId="{D9AAF526-11DF-4359-9560-E75F63C36703}" destId="{40947464-6BCA-48D4-9DB3-4E4C9CD5A0EE}" srcOrd="0" destOrd="0" presId="urn:microsoft.com/office/officeart/2005/8/layout/hierarchy3"/>
    <dgm:cxn modelId="{0D708584-4F31-4018-A63D-7F7618A2A70A}" type="presOf" srcId="{FF1EE4AA-300B-41B4-A32B-7575B10F4C85}" destId="{561F8520-5B22-43C7-B04E-34AFEFA828A2}" srcOrd="0" destOrd="0" presId="urn:microsoft.com/office/officeart/2005/8/layout/hierarchy3"/>
    <dgm:cxn modelId="{4582D986-BAEC-4BEA-9B54-35D1389B9EA2}" type="presOf" srcId="{D5D86E38-9780-409D-94E8-C104F84D4478}" destId="{705B914E-31A6-43DB-A87A-31531981452D}" srcOrd="0" destOrd="0" presId="urn:microsoft.com/office/officeart/2005/8/layout/hierarchy3"/>
    <dgm:cxn modelId="{48B3768A-EE15-4EED-A6E2-2AAEFA864199}" type="presOf" srcId="{92E08D85-4559-403B-BC3E-D0B9264993C1}" destId="{D192850F-49E2-49E5-B5D6-332BC4A2684E}" srcOrd="0" destOrd="0" presId="urn:microsoft.com/office/officeart/2005/8/layout/hierarchy3"/>
    <dgm:cxn modelId="{1F1B258E-EEA3-4959-9F8E-B36045AFAFEC}" type="presOf" srcId="{7A55A6AB-CA22-4B07-B9C4-6D75EF9F782F}" destId="{AF2C0B7A-4F0B-4CB2-8B16-3B74DF081381}" srcOrd="0" destOrd="0" presId="urn:microsoft.com/office/officeart/2005/8/layout/hierarchy3"/>
    <dgm:cxn modelId="{D9684992-7C26-4742-BADB-976F9F8F6CC2}" type="presOf" srcId="{6117FB5D-CE13-490D-9FB2-51EDE447F318}" destId="{0DAB0D79-76B5-46B1-9FB3-0B0E9911D410}" srcOrd="1" destOrd="0" presId="urn:microsoft.com/office/officeart/2005/8/layout/hierarchy3"/>
    <dgm:cxn modelId="{03FD0393-FC8F-4B7E-B84E-FC8094749B80}" type="presOf" srcId="{D9BD9B6B-079D-473D-B38E-5E52398C2C45}" destId="{7C7EBF1A-A0BA-4F39-8E9B-AAD62AFDF66E}" srcOrd="0" destOrd="0" presId="urn:microsoft.com/office/officeart/2005/8/layout/hierarchy3"/>
    <dgm:cxn modelId="{50925D95-45A8-445B-8413-1E9772F0E9CB}" type="presOf" srcId="{ADE678F1-8BA9-40DA-AADD-E58A9DCD57C3}" destId="{A20B86A0-81C8-438D-9BEB-001F740B0EC1}" srcOrd="0" destOrd="0" presId="urn:microsoft.com/office/officeart/2005/8/layout/hierarchy3"/>
    <dgm:cxn modelId="{5469C89C-8CE2-47DA-872F-BA650F2156E0}" srcId="{61469F05-C184-4783-BAD8-3D19D0E1F020}" destId="{7FB635BF-950B-4EDB-A127-27C7455CCB29}" srcOrd="1" destOrd="0" parTransId="{945E0CF2-F897-47A4-AEB4-28318A722CE6}" sibTransId="{2E67CD1A-B324-473C-BD6C-EC4AE23402F2}"/>
    <dgm:cxn modelId="{522231A1-DD21-422B-AF3D-B61870D93756}" type="presOf" srcId="{3705C15E-F1CC-4AD9-B456-6EE12CF8005C}" destId="{64365009-1C43-4340-A9E0-1257719E08CD}" srcOrd="0" destOrd="0" presId="urn:microsoft.com/office/officeart/2005/8/layout/hierarchy3"/>
    <dgm:cxn modelId="{96DFAAA9-BBEA-46C5-ADAF-51BD81A30A87}" type="presOf" srcId="{BCDBB0E6-C168-4368-B9FA-FA562960B5DF}" destId="{5CF93FA1-15B8-4D21-AAFE-4161D694AD1B}" srcOrd="0" destOrd="0" presId="urn:microsoft.com/office/officeart/2005/8/layout/hierarchy3"/>
    <dgm:cxn modelId="{536611AD-0548-4A8C-90B5-389A1807C392}" type="presOf" srcId="{D5D86E38-9780-409D-94E8-C104F84D4478}" destId="{6CD93985-3FDA-4701-BCC6-34F3E690AC54}" srcOrd="1" destOrd="0" presId="urn:microsoft.com/office/officeart/2005/8/layout/hierarchy3"/>
    <dgm:cxn modelId="{ADC268AF-4E0A-460C-9023-80EDD15D8C9E}" srcId="{CC632790-7DF8-4604-8FA2-A8824072D6C0}" destId="{BCDBB0E6-C168-4368-B9FA-FA562960B5DF}" srcOrd="4" destOrd="0" parTransId="{F3AA3E86-63F5-43C8-8702-B991E5AD7A52}" sibTransId="{D4FB7E12-20F5-4E22-B387-6F5A6524D9C0}"/>
    <dgm:cxn modelId="{8B5036B2-EB50-4B29-B0B2-AC193727F68A}" srcId="{CC632790-7DF8-4604-8FA2-A8824072D6C0}" destId="{61469F05-C184-4783-BAD8-3D19D0E1F020}" srcOrd="3" destOrd="0" parTransId="{8910EAE4-5BCB-4EE1-BC93-7D3989E5110D}" sibTransId="{2DC250ED-D041-48D2-B21C-4E0EE526818D}"/>
    <dgm:cxn modelId="{0E2651B2-7C1A-432F-8F54-13CD4BD70700}" srcId="{9FA22863-FFA8-42E3-895A-A2541242CE0B}" destId="{3254D6C7-D4FF-43A7-A52C-EF839D9722F8}" srcOrd="1" destOrd="0" parTransId="{CDD77881-CD3D-4BDF-8406-0E9B0ED06240}" sibTransId="{053FFEBC-4D00-4DA9-8EC8-925F70C4D967}"/>
    <dgm:cxn modelId="{040F73B8-7943-4669-9AC7-AE698FA0D114}" type="presOf" srcId="{69AA8C87-6022-46A2-BA1A-BA8CF35331B5}" destId="{13A8FB4B-2DD0-4369-B7FC-E15F4009CD4B}" srcOrd="0" destOrd="0" presId="urn:microsoft.com/office/officeart/2005/8/layout/hierarchy3"/>
    <dgm:cxn modelId="{9AC7DAC1-36F9-4A1C-A0E2-56264A3A8339}" srcId="{BCDBB0E6-C168-4368-B9FA-FA562960B5DF}" destId="{CEC8A75D-AF7E-4B50-91A6-C9F3E3E2BD6A}" srcOrd="0" destOrd="0" parTransId="{64EE0FAD-7321-42D3-AFB5-A5EF9C7B36C6}" sibTransId="{7246F91F-EFA9-449A-B503-601144CA3C1D}"/>
    <dgm:cxn modelId="{7DEF58C2-1BAB-4A05-9F4F-FD2679CF69F2}" srcId="{099AC5CE-239F-4940-B9AB-C26791016329}" destId="{E494FF62-7FFC-4F83-96F4-FD5A14060107}" srcOrd="1" destOrd="0" parTransId="{FF1EE4AA-300B-41B4-A32B-7575B10F4C85}" sibTransId="{B0C1097F-2485-492D-8B1C-397AA8DD99DE}"/>
    <dgm:cxn modelId="{048C39C5-9294-4BBA-95F5-2FBA383BEF59}" srcId="{CC632790-7DF8-4604-8FA2-A8824072D6C0}" destId="{9FA22863-FFA8-42E3-895A-A2541242CE0B}" srcOrd="1" destOrd="0" parTransId="{9F26EF8A-39CE-4C41-A83B-12C53642D168}" sibTransId="{2B788362-9B92-4E81-902F-DAE285FD77D4}"/>
    <dgm:cxn modelId="{1D05DCC5-7773-4B80-AF26-701AA3ADCA83}" type="presOf" srcId="{CDD77881-CD3D-4BDF-8406-0E9B0ED06240}" destId="{719583FB-09D5-447A-AA54-09C6962B4098}" srcOrd="0" destOrd="0" presId="urn:microsoft.com/office/officeart/2005/8/layout/hierarchy3"/>
    <dgm:cxn modelId="{B2C5B9C7-32BA-4A88-8EAC-F356362CB7AF}" type="presOf" srcId="{61469F05-C184-4783-BAD8-3D19D0E1F020}" destId="{A687B1B8-D997-4FD3-8CB4-CA90FF4B8145}" srcOrd="0" destOrd="0" presId="urn:microsoft.com/office/officeart/2005/8/layout/hierarchy3"/>
    <dgm:cxn modelId="{C20931C9-2DFE-48BE-9AAC-976203627E9F}" type="presOf" srcId="{33CB4AAB-B892-49C2-82AA-DE95EC292FEA}" destId="{027932A0-9567-419B-A895-E225E467F69F}" srcOrd="0" destOrd="0" presId="urn:microsoft.com/office/officeart/2005/8/layout/hierarchy3"/>
    <dgm:cxn modelId="{FB2D05CE-6487-4370-BE63-3EF9035C2F52}" type="presOf" srcId="{4F9E5F80-CF13-4BE6-9424-3A55BC9BD097}" destId="{36A1AF7C-EAE3-4542-88B3-43C58102DDCF}" srcOrd="0" destOrd="0" presId="urn:microsoft.com/office/officeart/2005/8/layout/hierarchy3"/>
    <dgm:cxn modelId="{E98771D5-AF82-4571-8300-FF5E1B21D6A9}" type="presOf" srcId="{CC632790-7DF8-4604-8FA2-A8824072D6C0}" destId="{47864C59-4076-4B3F-87F4-3F39FD8329B0}" srcOrd="0" destOrd="0" presId="urn:microsoft.com/office/officeart/2005/8/layout/hierarchy3"/>
    <dgm:cxn modelId="{BF534BD8-9331-40DA-9F41-3F0890C73939}" type="presOf" srcId="{064C35A1-B6A0-4AB8-AC8A-B60529EFBD92}" destId="{5EFE9DD7-8750-4329-B645-7ACEC70E6DE6}" srcOrd="0" destOrd="0" presId="urn:microsoft.com/office/officeart/2005/8/layout/hierarchy3"/>
    <dgm:cxn modelId="{502892D9-7DE2-4C1F-871B-B14D4D7E27E5}" type="presOf" srcId="{DE2E5EA6-6934-47BC-B6A0-1664ADC91B44}" destId="{C125F842-79C6-4D7E-9702-333503DB01BA}" srcOrd="0" destOrd="0" presId="urn:microsoft.com/office/officeart/2005/8/layout/hierarchy3"/>
    <dgm:cxn modelId="{8437C9DD-BA2B-4425-9B3D-FE00A45F75A8}" srcId="{CC632790-7DF8-4604-8FA2-A8824072D6C0}" destId="{D9BD9B6B-079D-473D-B38E-5E52398C2C45}" srcOrd="0" destOrd="0" parTransId="{8CA99BF7-A1F3-4B72-ADF2-87805E99D35A}" sibTransId="{5E332627-3A65-4348-A2F3-CF4FEC4DA34A}"/>
    <dgm:cxn modelId="{57FD71E3-57CC-4C86-8E61-39F827C17CF5}" srcId="{61469F05-C184-4783-BAD8-3D19D0E1F020}" destId="{8DC68D53-E9F1-4001-AAA3-203F0523F345}" srcOrd="0" destOrd="0" parTransId="{2D411DF7-32F3-4914-A38B-B516A4A12C13}" sibTransId="{8FB37D62-F415-45B3-8458-49D8E9BE9555}"/>
    <dgm:cxn modelId="{09D1B1EE-E1DE-4C1A-BEDE-4486045AC008}" type="presOf" srcId="{A20AEFC5-A793-469F-A901-D8560960D8AA}" destId="{3666ED60-85FD-4A4D-B294-AE61D21FFA07}" srcOrd="0" destOrd="0" presId="urn:microsoft.com/office/officeart/2005/8/layout/hierarchy3"/>
    <dgm:cxn modelId="{8937FBEF-7AB2-4D0B-B7B5-714D780C66D9}" type="presOf" srcId="{ADE678F1-8BA9-40DA-AADD-E58A9DCD57C3}" destId="{4F9D8FF8-03E9-4B8D-8F7C-4A6DDF4328E3}" srcOrd="1" destOrd="0" presId="urn:microsoft.com/office/officeart/2005/8/layout/hierarchy3"/>
    <dgm:cxn modelId="{5C2AC6F5-FADB-4618-909F-650DDA745931}" type="presOf" srcId="{FC7A1AD7-7793-460B-9738-224507FA7DDA}" destId="{1E008715-C70E-4DC2-855C-1FD2E19529F0}" srcOrd="0" destOrd="0" presId="urn:microsoft.com/office/officeart/2005/8/layout/hierarchy3"/>
    <dgm:cxn modelId="{29ADA4F9-0E17-42F3-9CD6-D0F264A9E0C1}" srcId="{D9BD9B6B-079D-473D-B38E-5E52398C2C45}" destId="{63707FC0-31F7-4A06-BED3-563A6BDFDD4D}" srcOrd="0" destOrd="0" parTransId="{92E08D85-4559-403B-BC3E-D0B9264993C1}" sibTransId="{E116365B-D91F-4CE7-B8CA-DDD1F218703B}"/>
    <dgm:cxn modelId="{68CE3EFC-90E3-4A4D-9C9F-72D4479DACC4}" type="presOf" srcId="{61469F05-C184-4783-BAD8-3D19D0E1F020}" destId="{05D2021B-FC5D-4893-BFDD-73A67EFA23DB}" srcOrd="1" destOrd="0" presId="urn:microsoft.com/office/officeart/2005/8/layout/hierarchy3"/>
    <dgm:cxn modelId="{079471FF-DA74-41D2-AE9E-171279FBD705}" srcId="{CC632790-7DF8-4604-8FA2-A8824072D6C0}" destId="{D5D86E38-9780-409D-94E8-C104F84D4478}" srcOrd="7" destOrd="0" parTransId="{4A6C4251-CD44-423E-BACC-25E6C6C97DEA}" sibTransId="{8F2ABAE0-B753-4F9F-BB65-9DF8C574C2F8}"/>
    <dgm:cxn modelId="{917FE9FF-940A-46D0-8B0D-A06B10CE5EA3}" srcId="{D5D86E38-9780-409D-94E8-C104F84D4478}" destId="{091506DD-05EB-4EE2-9A61-8B8EC7617113}" srcOrd="1" destOrd="0" parTransId="{D9AAF526-11DF-4359-9560-E75F63C36703}" sibTransId="{0ACC11B1-1E73-4816-B9E2-66E4F55336EF}"/>
    <dgm:cxn modelId="{A6BBB355-8B3B-46F9-9410-53AF7367D180}" type="presParOf" srcId="{47864C59-4076-4B3F-87F4-3F39FD8329B0}" destId="{1F356DAB-15A5-4D00-93F3-0ADE2DC59C83}" srcOrd="0" destOrd="0" presId="urn:microsoft.com/office/officeart/2005/8/layout/hierarchy3"/>
    <dgm:cxn modelId="{B801A891-0BAE-43B2-BC13-A9AC3E2084BD}" type="presParOf" srcId="{1F356DAB-15A5-4D00-93F3-0ADE2DC59C83}" destId="{DD577A08-E96A-4D00-BB63-C03B15C30E10}" srcOrd="0" destOrd="0" presId="urn:microsoft.com/office/officeart/2005/8/layout/hierarchy3"/>
    <dgm:cxn modelId="{DCC956D0-2DC8-4279-B38D-530769327805}" type="presParOf" srcId="{DD577A08-E96A-4D00-BB63-C03B15C30E10}" destId="{7C7EBF1A-A0BA-4F39-8E9B-AAD62AFDF66E}" srcOrd="0" destOrd="0" presId="urn:microsoft.com/office/officeart/2005/8/layout/hierarchy3"/>
    <dgm:cxn modelId="{C2D2CA99-CD95-45EB-998F-480AD2480F2D}" type="presParOf" srcId="{DD577A08-E96A-4D00-BB63-C03B15C30E10}" destId="{F236534F-C9EC-4D68-A46B-D3E65F285F8D}" srcOrd="1" destOrd="0" presId="urn:microsoft.com/office/officeart/2005/8/layout/hierarchy3"/>
    <dgm:cxn modelId="{87F35DA4-A9E7-4437-A3D3-35D10A1AEDE7}" type="presParOf" srcId="{1F356DAB-15A5-4D00-93F3-0ADE2DC59C83}" destId="{F38D9D48-2B12-4B5E-95D5-AD4727FFE20E}" srcOrd="1" destOrd="0" presId="urn:microsoft.com/office/officeart/2005/8/layout/hierarchy3"/>
    <dgm:cxn modelId="{D5009F4C-C367-488E-BFC6-E46BF8E460EE}" type="presParOf" srcId="{F38D9D48-2B12-4B5E-95D5-AD4727FFE20E}" destId="{D192850F-49E2-49E5-B5D6-332BC4A2684E}" srcOrd="0" destOrd="0" presId="urn:microsoft.com/office/officeart/2005/8/layout/hierarchy3"/>
    <dgm:cxn modelId="{2F97769F-5C17-42C1-BDD8-151CD53C9FE0}" type="presParOf" srcId="{F38D9D48-2B12-4B5E-95D5-AD4727FFE20E}" destId="{C26C317D-63BC-4A95-9210-FCE72B56D9AE}" srcOrd="1" destOrd="0" presId="urn:microsoft.com/office/officeart/2005/8/layout/hierarchy3"/>
    <dgm:cxn modelId="{552CFAD7-C41A-4404-B848-8696BABCA9A5}" type="presParOf" srcId="{F38D9D48-2B12-4B5E-95D5-AD4727FFE20E}" destId="{5EFE9DD7-8750-4329-B645-7ACEC70E6DE6}" srcOrd="2" destOrd="0" presId="urn:microsoft.com/office/officeart/2005/8/layout/hierarchy3"/>
    <dgm:cxn modelId="{5D57A121-1090-41A9-B8AC-40FAAD250D63}" type="presParOf" srcId="{F38D9D48-2B12-4B5E-95D5-AD4727FFE20E}" destId="{3666ED60-85FD-4A4D-B294-AE61D21FFA07}" srcOrd="3" destOrd="0" presId="urn:microsoft.com/office/officeart/2005/8/layout/hierarchy3"/>
    <dgm:cxn modelId="{269D368B-51DB-4B77-B873-4B68B0F4A621}" type="presParOf" srcId="{47864C59-4076-4B3F-87F4-3F39FD8329B0}" destId="{6E72AEBE-DE3F-46BD-8F63-ED835D792003}" srcOrd="1" destOrd="0" presId="urn:microsoft.com/office/officeart/2005/8/layout/hierarchy3"/>
    <dgm:cxn modelId="{7A7B47EC-6B54-4ADD-9B80-F8E03A130B8A}" type="presParOf" srcId="{6E72AEBE-DE3F-46BD-8F63-ED835D792003}" destId="{F13608E3-F558-496A-99DC-AC374D475AF9}" srcOrd="0" destOrd="0" presId="urn:microsoft.com/office/officeart/2005/8/layout/hierarchy3"/>
    <dgm:cxn modelId="{D8173939-CAC3-407D-929B-1BD5B4337092}" type="presParOf" srcId="{F13608E3-F558-496A-99DC-AC374D475AF9}" destId="{17CC59B5-1098-4DEC-AAA4-B1D663E786A1}" srcOrd="0" destOrd="0" presId="urn:microsoft.com/office/officeart/2005/8/layout/hierarchy3"/>
    <dgm:cxn modelId="{D0D1AFC7-FB1A-40BB-9B6E-BAB74CBF0B38}" type="presParOf" srcId="{F13608E3-F558-496A-99DC-AC374D475AF9}" destId="{E86E8E15-AC81-493C-AA76-F5A6BA55A009}" srcOrd="1" destOrd="0" presId="urn:microsoft.com/office/officeart/2005/8/layout/hierarchy3"/>
    <dgm:cxn modelId="{73216A2C-6A03-47CB-BCD0-E56145406D51}" type="presParOf" srcId="{6E72AEBE-DE3F-46BD-8F63-ED835D792003}" destId="{D90123CE-C63C-4117-9F1C-9B129BD95A6B}" srcOrd="1" destOrd="0" presId="urn:microsoft.com/office/officeart/2005/8/layout/hierarchy3"/>
    <dgm:cxn modelId="{95E61158-A9BF-49C1-8CBE-02A24CDA6290}" type="presParOf" srcId="{D90123CE-C63C-4117-9F1C-9B129BD95A6B}" destId="{027932A0-9567-419B-A895-E225E467F69F}" srcOrd="0" destOrd="0" presId="urn:microsoft.com/office/officeart/2005/8/layout/hierarchy3"/>
    <dgm:cxn modelId="{BA47CE6C-39B4-497C-BAA6-984B76D320F4}" type="presParOf" srcId="{D90123CE-C63C-4117-9F1C-9B129BD95A6B}" destId="{B3B1CD80-22C5-48B0-9057-969E47AE3F89}" srcOrd="1" destOrd="0" presId="urn:microsoft.com/office/officeart/2005/8/layout/hierarchy3"/>
    <dgm:cxn modelId="{F11583BC-3F35-4347-9E08-47DB28230849}" type="presParOf" srcId="{D90123CE-C63C-4117-9F1C-9B129BD95A6B}" destId="{719583FB-09D5-447A-AA54-09C6962B4098}" srcOrd="2" destOrd="0" presId="urn:microsoft.com/office/officeart/2005/8/layout/hierarchy3"/>
    <dgm:cxn modelId="{F642CBAE-ACCF-450C-8A2F-2B26390E55D0}" type="presParOf" srcId="{D90123CE-C63C-4117-9F1C-9B129BD95A6B}" destId="{D2B481F7-A806-43CE-B1F3-FED710E14B1F}" srcOrd="3" destOrd="0" presId="urn:microsoft.com/office/officeart/2005/8/layout/hierarchy3"/>
    <dgm:cxn modelId="{68AEBBDB-E271-4CA1-93C6-4B0A21C86F60}" type="presParOf" srcId="{47864C59-4076-4B3F-87F4-3F39FD8329B0}" destId="{62C6991B-F310-4D1A-A620-F8D4121D62A5}" srcOrd="2" destOrd="0" presId="urn:microsoft.com/office/officeart/2005/8/layout/hierarchy3"/>
    <dgm:cxn modelId="{AF6C9933-6FD7-4CDB-807D-E8F496822590}" type="presParOf" srcId="{62C6991B-F310-4D1A-A620-F8D4121D62A5}" destId="{4F86F629-759B-4B45-A5B5-63F7337861B3}" srcOrd="0" destOrd="0" presId="urn:microsoft.com/office/officeart/2005/8/layout/hierarchy3"/>
    <dgm:cxn modelId="{577BBFED-EEB9-4646-8B59-6315D148898D}" type="presParOf" srcId="{4F86F629-759B-4B45-A5B5-63F7337861B3}" destId="{8B40627F-3F5D-42C7-B66F-64273ABB6CF7}" srcOrd="0" destOrd="0" presId="urn:microsoft.com/office/officeart/2005/8/layout/hierarchy3"/>
    <dgm:cxn modelId="{D4CDF53C-BCF3-4BB8-B82A-A9D764F6A9D2}" type="presParOf" srcId="{4F86F629-759B-4B45-A5B5-63F7337861B3}" destId="{0D2940F2-B686-4E6F-A2AA-19A3A983CCA1}" srcOrd="1" destOrd="0" presId="urn:microsoft.com/office/officeart/2005/8/layout/hierarchy3"/>
    <dgm:cxn modelId="{AEF6E82F-6FDD-45D1-9236-DA295AF2AB20}" type="presParOf" srcId="{62C6991B-F310-4D1A-A620-F8D4121D62A5}" destId="{6E382E9D-8FA0-4EB7-AA1A-D68E1C8F8CF9}" srcOrd="1" destOrd="0" presId="urn:microsoft.com/office/officeart/2005/8/layout/hierarchy3"/>
    <dgm:cxn modelId="{60457C94-9E72-4FAC-9917-88A329B846D9}" type="presParOf" srcId="{6E382E9D-8FA0-4EB7-AA1A-D68E1C8F8CF9}" destId="{7D0D531F-A876-434D-BEAE-F56CE77715DA}" srcOrd="0" destOrd="0" presId="urn:microsoft.com/office/officeart/2005/8/layout/hierarchy3"/>
    <dgm:cxn modelId="{A2B0AD53-5E37-4E23-AE80-11DECE58A494}" type="presParOf" srcId="{6E382E9D-8FA0-4EB7-AA1A-D68E1C8F8CF9}" destId="{103A8152-E857-4008-AAA6-E74DAAAFF90B}" srcOrd="1" destOrd="0" presId="urn:microsoft.com/office/officeart/2005/8/layout/hierarchy3"/>
    <dgm:cxn modelId="{8C0C83FA-D495-432F-9530-439949B5E5A1}" type="presParOf" srcId="{6E382E9D-8FA0-4EB7-AA1A-D68E1C8F8CF9}" destId="{561F8520-5B22-43C7-B04E-34AFEFA828A2}" srcOrd="2" destOrd="0" presId="urn:microsoft.com/office/officeart/2005/8/layout/hierarchy3"/>
    <dgm:cxn modelId="{CFCA1CC1-4043-4F29-AB5C-3A792F73EE34}" type="presParOf" srcId="{6E382E9D-8FA0-4EB7-AA1A-D68E1C8F8CF9}" destId="{E431BA8C-77C5-4FF0-82DD-3F0353C51EA9}" srcOrd="3" destOrd="0" presId="urn:microsoft.com/office/officeart/2005/8/layout/hierarchy3"/>
    <dgm:cxn modelId="{4F1D4A9B-3AC8-4FF1-AD0E-A4C091BCE873}" type="presParOf" srcId="{47864C59-4076-4B3F-87F4-3F39FD8329B0}" destId="{37ECE4BF-277F-41F2-A588-C9BDEF0BB6DE}" srcOrd="3" destOrd="0" presId="urn:microsoft.com/office/officeart/2005/8/layout/hierarchy3"/>
    <dgm:cxn modelId="{2AF441C0-1F03-493E-995B-48E47EF765A6}" type="presParOf" srcId="{37ECE4BF-277F-41F2-A588-C9BDEF0BB6DE}" destId="{76B80278-E78D-4550-8FE4-A6938962C1F5}" srcOrd="0" destOrd="0" presId="urn:microsoft.com/office/officeart/2005/8/layout/hierarchy3"/>
    <dgm:cxn modelId="{C7934DC4-8D71-4C52-B5F3-C243198565FA}" type="presParOf" srcId="{76B80278-E78D-4550-8FE4-A6938962C1F5}" destId="{A687B1B8-D997-4FD3-8CB4-CA90FF4B8145}" srcOrd="0" destOrd="0" presId="urn:microsoft.com/office/officeart/2005/8/layout/hierarchy3"/>
    <dgm:cxn modelId="{FC9528CF-2065-4535-959E-A54FE0F9041F}" type="presParOf" srcId="{76B80278-E78D-4550-8FE4-A6938962C1F5}" destId="{05D2021B-FC5D-4893-BFDD-73A67EFA23DB}" srcOrd="1" destOrd="0" presId="urn:microsoft.com/office/officeart/2005/8/layout/hierarchy3"/>
    <dgm:cxn modelId="{CC200D02-DD31-487F-B379-D00ADB3B6E2A}" type="presParOf" srcId="{37ECE4BF-277F-41F2-A588-C9BDEF0BB6DE}" destId="{E99A46BE-45C6-45A8-A872-F65561ACA269}" srcOrd="1" destOrd="0" presId="urn:microsoft.com/office/officeart/2005/8/layout/hierarchy3"/>
    <dgm:cxn modelId="{21F670E6-1052-4B85-BFDA-92C244331919}" type="presParOf" srcId="{E99A46BE-45C6-45A8-A872-F65561ACA269}" destId="{45545C21-3D55-4CBC-BD41-BD48AF15D7CE}" srcOrd="0" destOrd="0" presId="urn:microsoft.com/office/officeart/2005/8/layout/hierarchy3"/>
    <dgm:cxn modelId="{62BA5448-C78B-4DF4-8AF2-BDF5C84EFB88}" type="presParOf" srcId="{E99A46BE-45C6-45A8-A872-F65561ACA269}" destId="{171E3BB1-B2EB-472C-BB51-589BED2C2BA9}" srcOrd="1" destOrd="0" presId="urn:microsoft.com/office/officeart/2005/8/layout/hierarchy3"/>
    <dgm:cxn modelId="{B27A6751-F026-4FA4-9F37-450139A563BE}" type="presParOf" srcId="{E99A46BE-45C6-45A8-A872-F65561ACA269}" destId="{3FB305AD-4214-4102-9229-D9548591F254}" srcOrd="2" destOrd="0" presId="urn:microsoft.com/office/officeart/2005/8/layout/hierarchy3"/>
    <dgm:cxn modelId="{DF75143B-A8A1-49BF-8851-908D6EE63B34}" type="presParOf" srcId="{E99A46BE-45C6-45A8-A872-F65561ACA269}" destId="{A621C677-7EFC-4182-83EC-5329C7B7E91C}" srcOrd="3" destOrd="0" presId="urn:microsoft.com/office/officeart/2005/8/layout/hierarchy3"/>
    <dgm:cxn modelId="{F063B930-D879-4288-AB68-87572CC79C3B}" type="presParOf" srcId="{47864C59-4076-4B3F-87F4-3F39FD8329B0}" destId="{3F5C20B1-D8C1-4AB7-9CAD-F0C18201B941}" srcOrd="4" destOrd="0" presId="urn:microsoft.com/office/officeart/2005/8/layout/hierarchy3"/>
    <dgm:cxn modelId="{DB0C0AA7-FCD2-4FAE-A92A-C42630C985B6}" type="presParOf" srcId="{3F5C20B1-D8C1-4AB7-9CAD-F0C18201B941}" destId="{E20FB139-73A2-4999-959B-FF365E8A897D}" srcOrd="0" destOrd="0" presId="urn:microsoft.com/office/officeart/2005/8/layout/hierarchy3"/>
    <dgm:cxn modelId="{69E6823A-06E8-42E3-AF25-65D38B874177}" type="presParOf" srcId="{E20FB139-73A2-4999-959B-FF365E8A897D}" destId="{5CF93FA1-15B8-4D21-AAFE-4161D694AD1B}" srcOrd="0" destOrd="0" presId="urn:microsoft.com/office/officeart/2005/8/layout/hierarchy3"/>
    <dgm:cxn modelId="{88BA4B8A-920A-4B18-B652-85C7BD147043}" type="presParOf" srcId="{E20FB139-73A2-4999-959B-FF365E8A897D}" destId="{72A7BC1D-A048-4A38-8601-9700B284C458}" srcOrd="1" destOrd="0" presId="urn:microsoft.com/office/officeart/2005/8/layout/hierarchy3"/>
    <dgm:cxn modelId="{7458CDD4-47E2-4F71-8DE5-88B6D92124C7}" type="presParOf" srcId="{3F5C20B1-D8C1-4AB7-9CAD-F0C18201B941}" destId="{34417174-A432-4C14-BE2A-61C50AAFD6FD}" srcOrd="1" destOrd="0" presId="urn:microsoft.com/office/officeart/2005/8/layout/hierarchy3"/>
    <dgm:cxn modelId="{7DA83788-DFCB-41A8-80CD-2CFD3EFB5699}" type="presParOf" srcId="{34417174-A432-4C14-BE2A-61C50AAFD6FD}" destId="{5897B2EE-1475-4138-82BC-BC52E9B31951}" srcOrd="0" destOrd="0" presId="urn:microsoft.com/office/officeart/2005/8/layout/hierarchy3"/>
    <dgm:cxn modelId="{BB4179D4-33E1-47BA-8BF4-F238665B7A7C}" type="presParOf" srcId="{34417174-A432-4C14-BE2A-61C50AAFD6FD}" destId="{C80933B6-9E31-4E4D-AF2D-E518218A0321}" srcOrd="1" destOrd="0" presId="urn:microsoft.com/office/officeart/2005/8/layout/hierarchy3"/>
    <dgm:cxn modelId="{BAC5718D-65B3-40A8-B65F-B9511E7A84C9}" type="presParOf" srcId="{34417174-A432-4C14-BE2A-61C50AAFD6FD}" destId="{1E008715-C70E-4DC2-855C-1FD2E19529F0}" srcOrd="2" destOrd="0" presId="urn:microsoft.com/office/officeart/2005/8/layout/hierarchy3"/>
    <dgm:cxn modelId="{1A8B2945-2B30-463B-B91B-9D206E3E938F}" type="presParOf" srcId="{34417174-A432-4C14-BE2A-61C50AAFD6FD}" destId="{36A1AF7C-EAE3-4542-88B3-43C58102DDCF}" srcOrd="3" destOrd="0" presId="urn:microsoft.com/office/officeart/2005/8/layout/hierarchy3"/>
    <dgm:cxn modelId="{D07A7D49-FE38-4BEE-AF84-458054ED0A80}" type="presParOf" srcId="{47864C59-4076-4B3F-87F4-3F39FD8329B0}" destId="{61544A40-0F32-45DA-8E97-E08A2977E70D}" srcOrd="5" destOrd="0" presId="urn:microsoft.com/office/officeart/2005/8/layout/hierarchy3"/>
    <dgm:cxn modelId="{F962798A-62CD-43DE-A16A-B9AD0052A998}" type="presParOf" srcId="{61544A40-0F32-45DA-8E97-E08A2977E70D}" destId="{9891EF41-0646-4A02-93BA-D5E7B823C8E7}" srcOrd="0" destOrd="0" presId="urn:microsoft.com/office/officeart/2005/8/layout/hierarchy3"/>
    <dgm:cxn modelId="{A6EDDB85-4E36-443D-A273-A4331B13963B}" type="presParOf" srcId="{9891EF41-0646-4A02-93BA-D5E7B823C8E7}" destId="{A20B86A0-81C8-438D-9BEB-001F740B0EC1}" srcOrd="0" destOrd="0" presId="urn:microsoft.com/office/officeart/2005/8/layout/hierarchy3"/>
    <dgm:cxn modelId="{8572BCCF-9DF0-4718-9A0F-76F17D11DB83}" type="presParOf" srcId="{9891EF41-0646-4A02-93BA-D5E7B823C8E7}" destId="{4F9D8FF8-03E9-4B8D-8F7C-4A6DDF4328E3}" srcOrd="1" destOrd="0" presId="urn:microsoft.com/office/officeart/2005/8/layout/hierarchy3"/>
    <dgm:cxn modelId="{6A25C3DE-9E43-42A2-B45D-126640C81102}" type="presParOf" srcId="{61544A40-0F32-45DA-8E97-E08A2977E70D}" destId="{3736DFBB-620B-4611-92E3-1FA1FC0BF85E}" srcOrd="1" destOrd="0" presId="urn:microsoft.com/office/officeart/2005/8/layout/hierarchy3"/>
    <dgm:cxn modelId="{CB6AC824-55E8-476A-83C6-B32D5AA76025}" type="presParOf" srcId="{3736DFBB-620B-4611-92E3-1FA1FC0BF85E}" destId="{393164B2-A103-4CD5-8B84-3C67740EF831}" srcOrd="0" destOrd="0" presId="urn:microsoft.com/office/officeart/2005/8/layout/hierarchy3"/>
    <dgm:cxn modelId="{A31439F8-FF97-4FE0-8AB1-B7D01DA20DFD}" type="presParOf" srcId="{3736DFBB-620B-4611-92E3-1FA1FC0BF85E}" destId="{4BD765CA-81ED-47F7-B304-489F53A44396}" srcOrd="1" destOrd="0" presId="urn:microsoft.com/office/officeart/2005/8/layout/hierarchy3"/>
    <dgm:cxn modelId="{8BEE303F-9269-4FA9-91DB-F7BFD99136F8}" type="presParOf" srcId="{3736DFBB-620B-4611-92E3-1FA1FC0BF85E}" destId="{C125F842-79C6-4D7E-9702-333503DB01BA}" srcOrd="2" destOrd="0" presId="urn:microsoft.com/office/officeart/2005/8/layout/hierarchy3"/>
    <dgm:cxn modelId="{0F81D5DD-8F84-4309-AF0E-1B4BB5462C33}" type="presParOf" srcId="{3736DFBB-620B-4611-92E3-1FA1FC0BF85E}" destId="{64365009-1C43-4340-A9E0-1257719E08CD}" srcOrd="3" destOrd="0" presId="urn:microsoft.com/office/officeart/2005/8/layout/hierarchy3"/>
    <dgm:cxn modelId="{E8459C6C-3896-48B1-B09E-4C6C80FD73EC}" type="presParOf" srcId="{47864C59-4076-4B3F-87F4-3F39FD8329B0}" destId="{716E6631-D041-48C8-BDC8-8E2982E30DF9}" srcOrd="6" destOrd="0" presId="urn:microsoft.com/office/officeart/2005/8/layout/hierarchy3"/>
    <dgm:cxn modelId="{CF192D12-6EFE-4DC8-967D-A1DD84884014}" type="presParOf" srcId="{716E6631-D041-48C8-BDC8-8E2982E30DF9}" destId="{224E9169-D477-446A-A5D6-E101DA30F290}" srcOrd="0" destOrd="0" presId="urn:microsoft.com/office/officeart/2005/8/layout/hierarchy3"/>
    <dgm:cxn modelId="{3C933867-CE6A-4F98-87DA-8024399C888E}" type="presParOf" srcId="{224E9169-D477-446A-A5D6-E101DA30F290}" destId="{4461778F-630E-4162-91F2-850CCF9EAF0D}" srcOrd="0" destOrd="0" presId="urn:microsoft.com/office/officeart/2005/8/layout/hierarchy3"/>
    <dgm:cxn modelId="{0C55918A-EE97-4635-A517-A86B5CE004D8}" type="presParOf" srcId="{224E9169-D477-446A-A5D6-E101DA30F290}" destId="{0DAB0D79-76B5-46B1-9FB3-0B0E9911D410}" srcOrd="1" destOrd="0" presId="urn:microsoft.com/office/officeart/2005/8/layout/hierarchy3"/>
    <dgm:cxn modelId="{DF66DA62-6F2F-4FC6-B6E9-3B0D818919E7}" type="presParOf" srcId="{716E6631-D041-48C8-BDC8-8E2982E30DF9}" destId="{DBAB2101-B6F9-415B-9657-5E3ED7828E7C}" srcOrd="1" destOrd="0" presId="urn:microsoft.com/office/officeart/2005/8/layout/hierarchy3"/>
    <dgm:cxn modelId="{CC84068F-3A60-4148-B6B7-F224902E5161}" type="presParOf" srcId="{DBAB2101-B6F9-415B-9657-5E3ED7828E7C}" destId="{6D88CAC1-B0A6-4B9F-B798-DB3056858785}" srcOrd="0" destOrd="0" presId="urn:microsoft.com/office/officeart/2005/8/layout/hierarchy3"/>
    <dgm:cxn modelId="{D68AB996-91EC-4769-B461-255BB7425E3E}" type="presParOf" srcId="{DBAB2101-B6F9-415B-9657-5E3ED7828E7C}" destId="{8E1D834C-CC81-4D8F-945E-619D95A9CA23}" srcOrd="1" destOrd="0" presId="urn:microsoft.com/office/officeart/2005/8/layout/hierarchy3"/>
    <dgm:cxn modelId="{5D68E1AD-7976-45C1-9D46-5E6E0FA9A08E}" type="presParOf" srcId="{DBAB2101-B6F9-415B-9657-5E3ED7828E7C}" destId="{AF2C0B7A-4F0B-4CB2-8B16-3B74DF081381}" srcOrd="2" destOrd="0" presId="urn:microsoft.com/office/officeart/2005/8/layout/hierarchy3"/>
    <dgm:cxn modelId="{E271AC73-1709-4AA0-801F-C9CBACAF9548}" type="presParOf" srcId="{DBAB2101-B6F9-415B-9657-5E3ED7828E7C}" destId="{FE9A8770-3C8E-4BEA-910C-F5EE65BCCF68}" srcOrd="3" destOrd="0" presId="urn:microsoft.com/office/officeart/2005/8/layout/hierarchy3"/>
    <dgm:cxn modelId="{EF327B39-5A9E-4431-B60A-0D53F9506BED}" type="presParOf" srcId="{47864C59-4076-4B3F-87F4-3F39FD8329B0}" destId="{AFD7DE74-9DF3-4BF8-9B26-E30E43F5A0F7}" srcOrd="7" destOrd="0" presId="urn:microsoft.com/office/officeart/2005/8/layout/hierarchy3"/>
    <dgm:cxn modelId="{FF33911B-762F-486B-B706-09A077C1F491}" type="presParOf" srcId="{AFD7DE74-9DF3-4BF8-9B26-E30E43F5A0F7}" destId="{5DCF51D1-0245-4764-8766-6592880815D0}" srcOrd="0" destOrd="0" presId="urn:microsoft.com/office/officeart/2005/8/layout/hierarchy3"/>
    <dgm:cxn modelId="{E1C35334-E29F-4698-B22A-A2A216EDA8AA}" type="presParOf" srcId="{5DCF51D1-0245-4764-8766-6592880815D0}" destId="{705B914E-31A6-43DB-A87A-31531981452D}" srcOrd="0" destOrd="0" presId="urn:microsoft.com/office/officeart/2005/8/layout/hierarchy3"/>
    <dgm:cxn modelId="{F57A6D4F-25B1-4E1C-A725-E52B5102D269}" type="presParOf" srcId="{5DCF51D1-0245-4764-8766-6592880815D0}" destId="{6CD93985-3FDA-4701-BCC6-34F3E690AC54}" srcOrd="1" destOrd="0" presId="urn:microsoft.com/office/officeart/2005/8/layout/hierarchy3"/>
    <dgm:cxn modelId="{C041F390-0CFC-488E-A4C6-D0F5729F7B80}" type="presParOf" srcId="{AFD7DE74-9DF3-4BF8-9B26-E30E43F5A0F7}" destId="{F076AB69-25C2-4B75-B71B-F07893296BEC}" srcOrd="1" destOrd="0" presId="urn:microsoft.com/office/officeart/2005/8/layout/hierarchy3"/>
    <dgm:cxn modelId="{1B95C698-F765-4FC3-AD24-666C4FBCBA8E}" type="presParOf" srcId="{F076AB69-25C2-4B75-B71B-F07893296BEC}" destId="{13A8FB4B-2DD0-4369-B7FC-E15F4009CD4B}" srcOrd="0" destOrd="0" presId="urn:microsoft.com/office/officeart/2005/8/layout/hierarchy3"/>
    <dgm:cxn modelId="{6966D80C-C62F-4FE0-AB42-31A535008A57}" type="presParOf" srcId="{F076AB69-25C2-4B75-B71B-F07893296BEC}" destId="{B187E608-7E2E-46E0-AF12-519E74C800BE}" srcOrd="1" destOrd="0" presId="urn:microsoft.com/office/officeart/2005/8/layout/hierarchy3"/>
    <dgm:cxn modelId="{7C64DAF5-64AF-4F14-BB70-8E6089FE1CF9}" type="presParOf" srcId="{F076AB69-25C2-4B75-B71B-F07893296BEC}" destId="{40947464-6BCA-48D4-9DB3-4E4C9CD5A0EE}" srcOrd="2" destOrd="0" presId="urn:microsoft.com/office/officeart/2005/8/layout/hierarchy3"/>
    <dgm:cxn modelId="{E65E6419-BFC1-44D6-BA27-C2B79CF32217}" type="presParOf" srcId="{F076AB69-25C2-4B75-B71B-F07893296BEC}" destId="{29185ADA-CF08-43DE-9FAF-39F91E2FAE67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7EBF1A-A0BA-4F39-8E9B-AAD62AFDF66E}">
      <dsp:nvSpPr>
        <dsp:cNvPr id="0" name=""/>
        <dsp:cNvSpPr/>
      </dsp:nvSpPr>
      <dsp:spPr>
        <a:xfrm>
          <a:off x="1405" y="470053"/>
          <a:ext cx="1180669" cy="5903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Lasso Regression</a:t>
          </a:r>
        </a:p>
      </dsp:txBody>
      <dsp:txXfrm>
        <a:off x="18695" y="487343"/>
        <a:ext cx="1146089" cy="555754"/>
      </dsp:txXfrm>
    </dsp:sp>
    <dsp:sp modelId="{D192850F-49E2-49E5-B5D6-332BC4A2684E}">
      <dsp:nvSpPr>
        <dsp:cNvPr id="0" name=""/>
        <dsp:cNvSpPr/>
      </dsp:nvSpPr>
      <dsp:spPr>
        <a:xfrm>
          <a:off x="119472" y="1060387"/>
          <a:ext cx="118066" cy="442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2751"/>
              </a:lnTo>
              <a:lnTo>
                <a:pt x="118066" y="442751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6C317D-63BC-4A95-9210-FCE72B56D9AE}">
      <dsp:nvSpPr>
        <dsp:cNvPr id="0" name=""/>
        <dsp:cNvSpPr/>
      </dsp:nvSpPr>
      <dsp:spPr>
        <a:xfrm>
          <a:off x="237539" y="1207971"/>
          <a:ext cx="944535" cy="59033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Mean MSE: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0.1013</a:t>
          </a:r>
        </a:p>
      </dsp:txBody>
      <dsp:txXfrm>
        <a:off x="254829" y="1225261"/>
        <a:ext cx="909955" cy="555754"/>
      </dsp:txXfrm>
    </dsp:sp>
    <dsp:sp modelId="{5EFE9DD7-8750-4329-B645-7ACEC70E6DE6}">
      <dsp:nvSpPr>
        <dsp:cNvPr id="0" name=""/>
        <dsp:cNvSpPr/>
      </dsp:nvSpPr>
      <dsp:spPr>
        <a:xfrm>
          <a:off x="119472" y="1060387"/>
          <a:ext cx="118066" cy="1180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0669"/>
              </a:lnTo>
              <a:lnTo>
                <a:pt x="118066" y="1180669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66ED60-85FD-4A4D-B294-AE61D21FFA07}">
      <dsp:nvSpPr>
        <dsp:cNvPr id="0" name=""/>
        <dsp:cNvSpPr/>
      </dsp:nvSpPr>
      <dsp:spPr>
        <a:xfrm>
          <a:off x="237539" y="1945890"/>
          <a:ext cx="944535" cy="59033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STD: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0.02224</a:t>
          </a:r>
        </a:p>
      </dsp:txBody>
      <dsp:txXfrm>
        <a:off x="254829" y="1963180"/>
        <a:ext cx="909955" cy="555754"/>
      </dsp:txXfrm>
    </dsp:sp>
    <dsp:sp modelId="{17CC59B5-1098-4DEC-AAA4-B1D663E786A1}">
      <dsp:nvSpPr>
        <dsp:cNvPr id="0" name=""/>
        <dsp:cNvSpPr/>
      </dsp:nvSpPr>
      <dsp:spPr>
        <a:xfrm>
          <a:off x="1477242" y="470053"/>
          <a:ext cx="1180669" cy="5903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Decision Tree Regression</a:t>
          </a:r>
        </a:p>
      </dsp:txBody>
      <dsp:txXfrm>
        <a:off x="1494532" y="487343"/>
        <a:ext cx="1146089" cy="555754"/>
      </dsp:txXfrm>
    </dsp:sp>
    <dsp:sp modelId="{027932A0-9567-419B-A895-E225E467F69F}">
      <dsp:nvSpPr>
        <dsp:cNvPr id="0" name=""/>
        <dsp:cNvSpPr/>
      </dsp:nvSpPr>
      <dsp:spPr>
        <a:xfrm>
          <a:off x="1595309" y="1060387"/>
          <a:ext cx="118066" cy="442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2751"/>
              </a:lnTo>
              <a:lnTo>
                <a:pt x="118066" y="442751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B1CD80-22C5-48B0-9057-969E47AE3F89}">
      <dsp:nvSpPr>
        <dsp:cNvPr id="0" name=""/>
        <dsp:cNvSpPr/>
      </dsp:nvSpPr>
      <dsp:spPr>
        <a:xfrm>
          <a:off x="1713376" y="1207971"/>
          <a:ext cx="944535" cy="59033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Mean MSE: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0.02022</a:t>
          </a:r>
        </a:p>
      </dsp:txBody>
      <dsp:txXfrm>
        <a:off x="1730666" y="1225261"/>
        <a:ext cx="909955" cy="555754"/>
      </dsp:txXfrm>
    </dsp:sp>
    <dsp:sp modelId="{719583FB-09D5-447A-AA54-09C6962B4098}">
      <dsp:nvSpPr>
        <dsp:cNvPr id="0" name=""/>
        <dsp:cNvSpPr/>
      </dsp:nvSpPr>
      <dsp:spPr>
        <a:xfrm>
          <a:off x="1595309" y="1060387"/>
          <a:ext cx="118066" cy="1180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0669"/>
              </a:lnTo>
              <a:lnTo>
                <a:pt x="118066" y="1180669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B481F7-A806-43CE-B1F3-FED710E14B1F}">
      <dsp:nvSpPr>
        <dsp:cNvPr id="0" name=""/>
        <dsp:cNvSpPr/>
      </dsp:nvSpPr>
      <dsp:spPr>
        <a:xfrm>
          <a:off x="1713376" y="1945890"/>
          <a:ext cx="944535" cy="59033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STD: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0.00756</a:t>
          </a:r>
        </a:p>
      </dsp:txBody>
      <dsp:txXfrm>
        <a:off x="1730666" y="1963180"/>
        <a:ext cx="909955" cy="555754"/>
      </dsp:txXfrm>
    </dsp:sp>
    <dsp:sp modelId="{8B40627F-3F5D-42C7-B66F-64273ABB6CF7}">
      <dsp:nvSpPr>
        <dsp:cNvPr id="0" name=""/>
        <dsp:cNvSpPr/>
      </dsp:nvSpPr>
      <dsp:spPr>
        <a:xfrm>
          <a:off x="2953079" y="470053"/>
          <a:ext cx="1180669" cy="5903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K-Nearest Neighbor Regression</a:t>
          </a:r>
        </a:p>
      </dsp:txBody>
      <dsp:txXfrm>
        <a:off x="2970369" y="487343"/>
        <a:ext cx="1146089" cy="555754"/>
      </dsp:txXfrm>
    </dsp:sp>
    <dsp:sp modelId="{7D0D531F-A876-434D-BEAE-F56CE77715DA}">
      <dsp:nvSpPr>
        <dsp:cNvPr id="0" name=""/>
        <dsp:cNvSpPr/>
      </dsp:nvSpPr>
      <dsp:spPr>
        <a:xfrm>
          <a:off x="3071146" y="1060387"/>
          <a:ext cx="118066" cy="442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2751"/>
              </a:lnTo>
              <a:lnTo>
                <a:pt x="118066" y="442751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3A8152-E857-4008-AAA6-E74DAAAFF90B}">
      <dsp:nvSpPr>
        <dsp:cNvPr id="0" name=""/>
        <dsp:cNvSpPr/>
      </dsp:nvSpPr>
      <dsp:spPr>
        <a:xfrm>
          <a:off x="3189213" y="1207971"/>
          <a:ext cx="944535" cy="59033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Mean MSE: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0.01632</a:t>
          </a:r>
        </a:p>
      </dsp:txBody>
      <dsp:txXfrm>
        <a:off x="3206503" y="1225261"/>
        <a:ext cx="909955" cy="555754"/>
      </dsp:txXfrm>
    </dsp:sp>
    <dsp:sp modelId="{561F8520-5B22-43C7-B04E-34AFEFA828A2}">
      <dsp:nvSpPr>
        <dsp:cNvPr id="0" name=""/>
        <dsp:cNvSpPr/>
      </dsp:nvSpPr>
      <dsp:spPr>
        <a:xfrm>
          <a:off x="3071146" y="1060387"/>
          <a:ext cx="118066" cy="1180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0669"/>
              </a:lnTo>
              <a:lnTo>
                <a:pt x="118066" y="1180669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31BA8C-77C5-4FF0-82DD-3F0353C51EA9}">
      <dsp:nvSpPr>
        <dsp:cNvPr id="0" name=""/>
        <dsp:cNvSpPr/>
      </dsp:nvSpPr>
      <dsp:spPr>
        <a:xfrm>
          <a:off x="3189213" y="1945890"/>
          <a:ext cx="944535" cy="59033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STD: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0.00658</a:t>
          </a:r>
        </a:p>
      </dsp:txBody>
      <dsp:txXfrm>
        <a:off x="3206503" y="1963180"/>
        <a:ext cx="909955" cy="555754"/>
      </dsp:txXfrm>
    </dsp:sp>
    <dsp:sp modelId="{A687B1B8-D997-4FD3-8CB4-CA90FF4B8145}">
      <dsp:nvSpPr>
        <dsp:cNvPr id="0" name=""/>
        <dsp:cNvSpPr/>
      </dsp:nvSpPr>
      <dsp:spPr>
        <a:xfrm>
          <a:off x="4428915" y="470053"/>
          <a:ext cx="1180669" cy="5903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Linear Regression</a:t>
          </a:r>
        </a:p>
      </dsp:txBody>
      <dsp:txXfrm>
        <a:off x="4446205" y="487343"/>
        <a:ext cx="1146089" cy="555754"/>
      </dsp:txXfrm>
    </dsp:sp>
    <dsp:sp modelId="{45545C21-3D55-4CBC-BD41-BD48AF15D7CE}">
      <dsp:nvSpPr>
        <dsp:cNvPr id="0" name=""/>
        <dsp:cNvSpPr/>
      </dsp:nvSpPr>
      <dsp:spPr>
        <a:xfrm>
          <a:off x="4546982" y="1060387"/>
          <a:ext cx="118066" cy="442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2751"/>
              </a:lnTo>
              <a:lnTo>
                <a:pt x="118066" y="442751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1E3BB1-B2EB-472C-BB51-589BED2C2BA9}">
      <dsp:nvSpPr>
        <dsp:cNvPr id="0" name=""/>
        <dsp:cNvSpPr/>
      </dsp:nvSpPr>
      <dsp:spPr>
        <a:xfrm>
          <a:off x="4665049" y="1207971"/>
          <a:ext cx="944535" cy="59033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Mean MSE: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0.01489</a:t>
          </a:r>
        </a:p>
      </dsp:txBody>
      <dsp:txXfrm>
        <a:off x="4682339" y="1225261"/>
        <a:ext cx="909955" cy="555754"/>
      </dsp:txXfrm>
    </dsp:sp>
    <dsp:sp modelId="{3FB305AD-4214-4102-9229-D9548591F254}">
      <dsp:nvSpPr>
        <dsp:cNvPr id="0" name=""/>
        <dsp:cNvSpPr/>
      </dsp:nvSpPr>
      <dsp:spPr>
        <a:xfrm>
          <a:off x="4546982" y="1060387"/>
          <a:ext cx="118066" cy="1180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0669"/>
              </a:lnTo>
              <a:lnTo>
                <a:pt x="118066" y="1180669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21C677-7EFC-4182-83EC-5329C7B7E91C}">
      <dsp:nvSpPr>
        <dsp:cNvPr id="0" name=""/>
        <dsp:cNvSpPr/>
      </dsp:nvSpPr>
      <dsp:spPr>
        <a:xfrm>
          <a:off x="4665049" y="1945890"/>
          <a:ext cx="944535" cy="59033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STD: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0.00366</a:t>
          </a:r>
        </a:p>
      </dsp:txBody>
      <dsp:txXfrm>
        <a:off x="4682339" y="1963180"/>
        <a:ext cx="909955" cy="555754"/>
      </dsp:txXfrm>
    </dsp:sp>
    <dsp:sp modelId="{5CF93FA1-15B8-4D21-AAFE-4161D694AD1B}">
      <dsp:nvSpPr>
        <dsp:cNvPr id="0" name=""/>
        <dsp:cNvSpPr/>
      </dsp:nvSpPr>
      <dsp:spPr>
        <a:xfrm>
          <a:off x="5904752" y="470053"/>
          <a:ext cx="1180669" cy="5903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Random Forest Regression</a:t>
          </a:r>
        </a:p>
      </dsp:txBody>
      <dsp:txXfrm>
        <a:off x="5922042" y="487343"/>
        <a:ext cx="1146089" cy="555754"/>
      </dsp:txXfrm>
    </dsp:sp>
    <dsp:sp modelId="{5897B2EE-1475-4138-82BC-BC52E9B31951}">
      <dsp:nvSpPr>
        <dsp:cNvPr id="0" name=""/>
        <dsp:cNvSpPr/>
      </dsp:nvSpPr>
      <dsp:spPr>
        <a:xfrm>
          <a:off x="6022819" y="1060387"/>
          <a:ext cx="118066" cy="442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2751"/>
              </a:lnTo>
              <a:lnTo>
                <a:pt x="118066" y="442751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0933B6-9E31-4E4D-AF2D-E518218A0321}">
      <dsp:nvSpPr>
        <dsp:cNvPr id="0" name=""/>
        <dsp:cNvSpPr/>
      </dsp:nvSpPr>
      <dsp:spPr>
        <a:xfrm>
          <a:off x="6140886" y="1207971"/>
          <a:ext cx="944535" cy="59033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Mean MSE: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0.01217</a:t>
          </a:r>
        </a:p>
      </dsp:txBody>
      <dsp:txXfrm>
        <a:off x="6158176" y="1225261"/>
        <a:ext cx="909955" cy="555754"/>
      </dsp:txXfrm>
    </dsp:sp>
    <dsp:sp modelId="{1E008715-C70E-4DC2-855C-1FD2E19529F0}">
      <dsp:nvSpPr>
        <dsp:cNvPr id="0" name=""/>
        <dsp:cNvSpPr/>
      </dsp:nvSpPr>
      <dsp:spPr>
        <a:xfrm>
          <a:off x="6022819" y="1060387"/>
          <a:ext cx="118066" cy="1180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0669"/>
              </a:lnTo>
              <a:lnTo>
                <a:pt x="118066" y="1180669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A1AF7C-EAE3-4542-88B3-43C58102DDCF}">
      <dsp:nvSpPr>
        <dsp:cNvPr id="0" name=""/>
        <dsp:cNvSpPr/>
      </dsp:nvSpPr>
      <dsp:spPr>
        <a:xfrm>
          <a:off x="6140886" y="1945890"/>
          <a:ext cx="944535" cy="59033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STD: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0.00277</a:t>
          </a:r>
        </a:p>
      </dsp:txBody>
      <dsp:txXfrm>
        <a:off x="6158176" y="1963180"/>
        <a:ext cx="909955" cy="555754"/>
      </dsp:txXfrm>
    </dsp:sp>
    <dsp:sp modelId="{A20B86A0-81C8-438D-9BEB-001F740B0EC1}">
      <dsp:nvSpPr>
        <dsp:cNvPr id="0" name=""/>
        <dsp:cNvSpPr/>
      </dsp:nvSpPr>
      <dsp:spPr>
        <a:xfrm>
          <a:off x="7380589" y="470053"/>
          <a:ext cx="1180669" cy="5903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Gradient Boost Regression</a:t>
          </a:r>
        </a:p>
      </dsp:txBody>
      <dsp:txXfrm>
        <a:off x="7397879" y="487343"/>
        <a:ext cx="1146089" cy="555754"/>
      </dsp:txXfrm>
    </dsp:sp>
    <dsp:sp modelId="{393164B2-A103-4CD5-8B84-3C67740EF831}">
      <dsp:nvSpPr>
        <dsp:cNvPr id="0" name=""/>
        <dsp:cNvSpPr/>
      </dsp:nvSpPr>
      <dsp:spPr>
        <a:xfrm>
          <a:off x="7498656" y="1060387"/>
          <a:ext cx="118066" cy="442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2751"/>
              </a:lnTo>
              <a:lnTo>
                <a:pt x="118066" y="442751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D765CA-81ED-47F7-B304-489F53A44396}">
      <dsp:nvSpPr>
        <dsp:cNvPr id="0" name=""/>
        <dsp:cNvSpPr/>
      </dsp:nvSpPr>
      <dsp:spPr>
        <a:xfrm>
          <a:off x="7616723" y="1207971"/>
          <a:ext cx="944535" cy="59033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Mean MSE: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0.01198</a:t>
          </a:r>
        </a:p>
      </dsp:txBody>
      <dsp:txXfrm>
        <a:off x="7634013" y="1225261"/>
        <a:ext cx="909955" cy="555754"/>
      </dsp:txXfrm>
    </dsp:sp>
    <dsp:sp modelId="{C125F842-79C6-4D7E-9702-333503DB01BA}">
      <dsp:nvSpPr>
        <dsp:cNvPr id="0" name=""/>
        <dsp:cNvSpPr/>
      </dsp:nvSpPr>
      <dsp:spPr>
        <a:xfrm>
          <a:off x="7498656" y="1060387"/>
          <a:ext cx="118066" cy="1180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0669"/>
              </a:lnTo>
              <a:lnTo>
                <a:pt x="118066" y="1180669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365009-1C43-4340-A9E0-1257719E08CD}">
      <dsp:nvSpPr>
        <dsp:cNvPr id="0" name=""/>
        <dsp:cNvSpPr/>
      </dsp:nvSpPr>
      <dsp:spPr>
        <a:xfrm>
          <a:off x="7616723" y="1945890"/>
          <a:ext cx="944535" cy="59033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STD: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0.00233</a:t>
          </a:r>
        </a:p>
      </dsp:txBody>
      <dsp:txXfrm>
        <a:off x="7634013" y="1963180"/>
        <a:ext cx="909955" cy="555754"/>
      </dsp:txXfrm>
    </dsp:sp>
    <dsp:sp modelId="{4461778F-630E-4162-91F2-850CCF9EAF0D}">
      <dsp:nvSpPr>
        <dsp:cNvPr id="0" name=""/>
        <dsp:cNvSpPr/>
      </dsp:nvSpPr>
      <dsp:spPr>
        <a:xfrm>
          <a:off x="8856426" y="470053"/>
          <a:ext cx="1180669" cy="5903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Support Vector Machine Regression</a:t>
          </a:r>
        </a:p>
      </dsp:txBody>
      <dsp:txXfrm>
        <a:off x="8873716" y="487343"/>
        <a:ext cx="1146089" cy="555754"/>
      </dsp:txXfrm>
    </dsp:sp>
    <dsp:sp modelId="{6D88CAC1-B0A6-4B9F-B798-DB3056858785}">
      <dsp:nvSpPr>
        <dsp:cNvPr id="0" name=""/>
        <dsp:cNvSpPr/>
      </dsp:nvSpPr>
      <dsp:spPr>
        <a:xfrm>
          <a:off x="8974493" y="1060387"/>
          <a:ext cx="118066" cy="442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2751"/>
              </a:lnTo>
              <a:lnTo>
                <a:pt x="118066" y="442751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1D834C-CC81-4D8F-945E-619D95A9CA23}">
      <dsp:nvSpPr>
        <dsp:cNvPr id="0" name=""/>
        <dsp:cNvSpPr/>
      </dsp:nvSpPr>
      <dsp:spPr>
        <a:xfrm>
          <a:off x="9092560" y="1207971"/>
          <a:ext cx="944535" cy="59033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Mean MSE: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0.01179</a:t>
          </a:r>
        </a:p>
      </dsp:txBody>
      <dsp:txXfrm>
        <a:off x="9109850" y="1225261"/>
        <a:ext cx="909955" cy="555754"/>
      </dsp:txXfrm>
    </dsp:sp>
    <dsp:sp modelId="{AF2C0B7A-4F0B-4CB2-8B16-3B74DF081381}">
      <dsp:nvSpPr>
        <dsp:cNvPr id="0" name=""/>
        <dsp:cNvSpPr/>
      </dsp:nvSpPr>
      <dsp:spPr>
        <a:xfrm>
          <a:off x="8974493" y="1060387"/>
          <a:ext cx="118066" cy="1180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0669"/>
              </a:lnTo>
              <a:lnTo>
                <a:pt x="118066" y="1180669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9A8770-3C8E-4BEA-910C-F5EE65BCCF68}">
      <dsp:nvSpPr>
        <dsp:cNvPr id="0" name=""/>
        <dsp:cNvSpPr/>
      </dsp:nvSpPr>
      <dsp:spPr>
        <a:xfrm>
          <a:off x="9092560" y="1945890"/>
          <a:ext cx="944535" cy="59033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STD: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0.00235</a:t>
          </a:r>
        </a:p>
      </dsp:txBody>
      <dsp:txXfrm>
        <a:off x="9109850" y="1963180"/>
        <a:ext cx="909955" cy="555754"/>
      </dsp:txXfrm>
    </dsp:sp>
    <dsp:sp modelId="{705B914E-31A6-43DB-A87A-31531981452D}">
      <dsp:nvSpPr>
        <dsp:cNvPr id="0" name=""/>
        <dsp:cNvSpPr/>
      </dsp:nvSpPr>
      <dsp:spPr>
        <a:xfrm>
          <a:off x="10332263" y="470053"/>
          <a:ext cx="1180669" cy="5903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1" kern="1200" dirty="0"/>
            <a:t>Stacking Regression</a:t>
          </a:r>
        </a:p>
      </dsp:txBody>
      <dsp:txXfrm>
        <a:off x="10349553" y="487343"/>
        <a:ext cx="1146089" cy="555754"/>
      </dsp:txXfrm>
    </dsp:sp>
    <dsp:sp modelId="{13A8FB4B-2DD0-4369-B7FC-E15F4009CD4B}">
      <dsp:nvSpPr>
        <dsp:cNvPr id="0" name=""/>
        <dsp:cNvSpPr/>
      </dsp:nvSpPr>
      <dsp:spPr>
        <a:xfrm>
          <a:off x="10450329" y="1060387"/>
          <a:ext cx="118066" cy="442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2751"/>
              </a:lnTo>
              <a:lnTo>
                <a:pt x="118066" y="442751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87E608-7E2E-46E0-AF12-519E74C800BE}">
      <dsp:nvSpPr>
        <dsp:cNvPr id="0" name=""/>
        <dsp:cNvSpPr/>
      </dsp:nvSpPr>
      <dsp:spPr>
        <a:xfrm>
          <a:off x="10568396" y="1207971"/>
          <a:ext cx="944535" cy="59033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C00000"/>
              </a:solidFill>
            </a:rPr>
            <a:t>Mean MSE: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C00000"/>
              </a:solidFill>
            </a:rPr>
            <a:t>0.01156</a:t>
          </a:r>
        </a:p>
      </dsp:txBody>
      <dsp:txXfrm>
        <a:off x="10585686" y="1225261"/>
        <a:ext cx="909955" cy="555754"/>
      </dsp:txXfrm>
    </dsp:sp>
    <dsp:sp modelId="{40947464-6BCA-48D4-9DB3-4E4C9CD5A0EE}">
      <dsp:nvSpPr>
        <dsp:cNvPr id="0" name=""/>
        <dsp:cNvSpPr/>
      </dsp:nvSpPr>
      <dsp:spPr>
        <a:xfrm>
          <a:off x="10450329" y="1060387"/>
          <a:ext cx="118066" cy="1180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0669"/>
              </a:lnTo>
              <a:lnTo>
                <a:pt x="118066" y="1180669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185ADA-CF08-43DE-9FAF-39F91E2FAE67}">
      <dsp:nvSpPr>
        <dsp:cNvPr id="0" name=""/>
        <dsp:cNvSpPr/>
      </dsp:nvSpPr>
      <dsp:spPr>
        <a:xfrm>
          <a:off x="10568396" y="1945890"/>
          <a:ext cx="944535" cy="59033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C00000"/>
              </a:solidFill>
            </a:rPr>
            <a:t>STD: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C00000"/>
              </a:solidFill>
            </a:rPr>
            <a:t>0.00253</a:t>
          </a:r>
        </a:p>
      </dsp:txBody>
      <dsp:txXfrm>
        <a:off x="10585686" y="1963180"/>
        <a:ext cx="909955" cy="5557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10/22/2021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f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ta Science Project &#10;">
            <a:extLst>
              <a:ext uri="{FF2B5EF4-FFF2-40B4-BE49-F238E27FC236}">
                <a16:creationId xmlns:a16="http://schemas.microsoft.com/office/drawing/2014/main" id="{DB93B4F3-9A90-483C-8A79-2A90ED5C3C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666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B45DA2-8B86-4774-BD18-BD38182D1B87}"/>
              </a:ext>
            </a:extLst>
          </p:cNvPr>
          <p:cNvSpPr txBox="1"/>
          <p:nvPr/>
        </p:nvSpPr>
        <p:spPr>
          <a:xfrm>
            <a:off x="2728606" y="1997840"/>
            <a:ext cx="61186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i="1" spc="600" dirty="0">
                <a:latin typeface="Avenir Next LT Pro Demi" panose="020B0604020202020204" pitchFamily="34" charset="0"/>
              </a:rPr>
              <a:t>Data Science Project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83CE38-4C1E-4A05-9BD0-2092AA6FF16C}"/>
              </a:ext>
            </a:extLst>
          </p:cNvPr>
          <p:cNvSpPr txBox="1"/>
          <p:nvPr/>
        </p:nvSpPr>
        <p:spPr>
          <a:xfrm>
            <a:off x="4854100" y="3647313"/>
            <a:ext cx="1867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Avenir Next LT Pro Demi" panose="020B0704020202020204" pitchFamily="34" charset="0"/>
              </a:rPr>
              <a:t>Team 5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B660A0C-9BBB-442F-8D3B-5C873CB2D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5583678"/>
            <a:ext cx="1274323" cy="127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561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B07607B-0813-4C06-81E3-A4FB13DBA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6"/>
            <a:ext cx="10141799" cy="5670113"/>
          </a:xfrm>
          <a:prstGeom prst="rect">
            <a:avLst/>
          </a:prstGeom>
        </p:spPr>
      </p:pic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13139A2-B6F4-4149-93FC-78F2D51E3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3740" r="1" b="6137"/>
          <a:stretch/>
        </p:blipFill>
        <p:spPr>
          <a:xfrm>
            <a:off x="1509806" y="1064806"/>
            <a:ext cx="9149952" cy="4633350"/>
          </a:xfrm>
          <a:prstGeom prst="rect">
            <a:avLst/>
          </a:prstGeom>
          <a:ln w="50800" cap="rnd">
            <a:noFill/>
          </a:ln>
        </p:spPr>
      </p:pic>
    </p:spTree>
    <p:extLst>
      <p:ext uri="{BB962C8B-B14F-4D97-AF65-F5344CB8AC3E}">
        <p14:creationId xmlns:p14="http://schemas.microsoft.com/office/powerpoint/2010/main" val="1999587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60AB9C63-27B3-4275-BF3D-3E471704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18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503B6-26DE-474A-AB02-F4F35894F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441" y="1742434"/>
            <a:ext cx="5441285" cy="29223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/>
              <a:t>Thank you!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AAFF90-89E1-46D5-B8B5-3BFDBB92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C43DF7F1-C89D-41DB-9611-8D900010F9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3339" y="1427660"/>
            <a:ext cx="3551912" cy="355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3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ith long hair&#10;&#10;Description automatically generated with low confidence">
            <a:extLst>
              <a:ext uri="{FF2B5EF4-FFF2-40B4-BE49-F238E27FC236}">
                <a16:creationId xmlns:a16="http://schemas.microsoft.com/office/drawing/2014/main" id="{7D906EF6-AF7D-4DEA-A390-3BCB44EAAB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875" r="4" b="24128"/>
          <a:stretch/>
        </p:blipFill>
        <p:spPr>
          <a:xfrm>
            <a:off x="3181218" y="1981419"/>
            <a:ext cx="1573895" cy="1573895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7A73634E-BCA4-4921-BC3A-66BD5E0664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000" r="10249" b="-1"/>
          <a:stretch/>
        </p:blipFill>
        <p:spPr>
          <a:xfrm>
            <a:off x="5205803" y="1973680"/>
            <a:ext cx="1573895" cy="1573895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 descr="A person folding the arms&#10;&#10;Description automatically generated">
            <a:extLst>
              <a:ext uri="{FF2B5EF4-FFF2-40B4-BE49-F238E27FC236}">
                <a16:creationId xmlns:a16="http://schemas.microsoft.com/office/drawing/2014/main" id="{AF0F1FE4-7C3E-4D88-9797-2B60347FE7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750" r="4504" b="4"/>
          <a:stretch/>
        </p:blipFill>
        <p:spPr>
          <a:xfrm>
            <a:off x="7230388" y="2016499"/>
            <a:ext cx="1573895" cy="1573895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 descr="A picture containing wall, person, person, indoor&#10;&#10;Description automatically generated">
            <a:extLst>
              <a:ext uri="{FF2B5EF4-FFF2-40B4-BE49-F238E27FC236}">
                <a16:creationId xmlns:a16="http://schemas.microsoft.com/office/drawing/2014/main" id="{A43307EC-AD6D-4F32-BB33-46BD7E50AF29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981085" y="2016499"/>
            <a:ext cx="1573895" cy="1573948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Picture 16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BA485915-480D-428A-B4E1-DE3DF37891B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474" t="782" r="474" b="8842"/>
          <a:stretch/>
        </p:blipFill>
        <p:spPr>
          <a:xfrm>
            <a:off x="9430521" y="2016499"/>
            <a:ext cx="1573895" cy="1573895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CBDCA53-9373-4687-8241-D0E628786436}"/>
              </a:ext>
            </a:extLst>
          </p:cNvPr>
          <p:cNvSpPr txBox="1"/>
          <p:nvPr/>
        </p:nvSpPr>
        <p:spPr>
          <a:xfrm>
            <a:off x="582613" y="3749936"/>
            <a:ext cx="237083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C99FF"/>
                </a:solidFill>
                <a:latin typeface="Avenir Next LT Pro Light" panose="020B0604020202020204" pitchFamily="34" charset="0"/>
              </a:rPr>
              <a:t>Athanasios </a:t>
            </a:r>
            <a:r>
              <a:rPr lang="en-US" sz="2000" dirty="0" err="1">
                <a:solidFill>
                  <a:srgbClr val="CC99FF"/>
                </a:solidFill>
                <a:latin typeface="Avenir Next LT Pro Light" panose="020B0604020202020204" pitchFamily="34" charset="0"/>
              </a:rPr>
              <a:t>Kaselouris</a:t>
            </a:r>
            <a:endParaRPr lang="en-US" sz="2000" dirty="0">
              <a:solidFill>
                <a:srgbClr val="CC99FF"/>
              </a:solidFill>
              <a:latin typeface="Avenir Next LT Pro Light" panose="020B0604020202020204" pitchFamily="34" charset="0"/>
            </a:endParaRPr>
          </a:p>
          <a:p>
            <a:pPr algn="ctr"/>
            <a:endParaRPr lang="en-US" dirty="0"/>
          </a:p>
          <a:p>
            <a:pPr algn="ctr"/>
            <a:r>
              <a:rPr lang="en-US" sz="1400" b="1" i="1" spc="300" dirty="0">
                <a:latin typeface="Avenir Next LT Pro Demi" panose="020B0704020202020204" pitchFamily="34" charset="0"/>
              </a:rPr>
              <a:t>Business Intelligence Analyst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276862-01FE-489B-BF88-46C1B292B856}"/>
              </a:ext>
            </a:extLst>
          </p:cNvPr>
          <p:cNvSpPr txBox="1"/>
          <p:nvPr/>
        </p:nvSpPr>
        <p:spPr>
          <a:xfrm>
            <a:off x="3050216" y="267921"/>
            <a:ext cx="5558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opperplate Gothic Bold" panose="020E0705020206020404" pitchFamily="34" charset="0"/>
              </a:rPr>
              <a:t>MEET OUR 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pperplate Gothic Bold" panose="020E0705020206020404" pitchFamily="34" charset="0"/>
              </a:rPr>
              <a:t>TEAM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DDB98D-CA48-444F-A731-4E7E1CF71A65}"/>
              </a:ext>
            </a:extLst>
          </p:cNvPr>
          <p:cNvSpPr txBox="1"/>
          <p:nvPr/>
        </p:nvSpPr>
        <p:spPr>
          <a:xfrm>
            <a:off x="2863344" y="3760707"/>
            <a:ext cx="220585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9933FF"/>
                </a:solidFill>
                <a:latin typeface="Avenir Next LT Pro Light" panose="020B0604020202020204" pitchFamily="34" charset="0"/>
              </a:rPr>
              <a:t>Georgia Psarianou</a:t>
            </a:r>
          </a:p>
          <a:p>
            <a:pPr algn="ctr"/>
            <a:endParaRPr lang="en-US" dirty="0"/>
          </a:p>
          <a:p>
            <a:pPr algn="ctr"/>
            <a:r>
              <a:rPr lang="en-US" sz="1400" b="1" i="1" spc="300" dirty="0">
                <a:latin typeface="Avenir Next LT Pro Demi" panose="020B0704020202020204" pitchFamily="34" charset="0"/>
              </a:rPr>
              <a:t>Statistician</a:t>
            </a:r>
            <a:br>
              <a:rPr lang="en-US" sz="1400" b="1" i="1" spc="300" dirty="0">
                <a:latin typeface="Avenir Next LT Pro Demi" panose="020B0704020202020204" pitchFamily="34" charset="0"/>
              </a:rPr>
            </a:br>
            <a:r>
              <a:rPr lang="en-US" sz="1400" b="1" i="1" spc="300" dirty="0">
                <a:latin typeface="Avenir Next LT Pro Demi" panose="020B0704020202020204" pitchFamily="34" charset="0"/>
              </a:rPr>
              <a:t>-</a:t>
            </a:r>
            <a:br>
              <a:rPr lang="en-US" sz="1400" b="1" i="1" spc="300" dirty="0">
                <a:latin typeface="Avenir Next LT Pro Demi" panose="020B0704020202020204" pitchFamily="34" charset="0"/>
              </a:rPr>
            </a:br>
            <a:r>
              <a:rPr lang="en-US" sz="1400" b="1" i="1" spc="300" dirty="0">
                <a:latin typeface="Avenir Next LT Pro Demi" panose="020B0704020202020204" pitchFamily="34" charset="0"/>
              </a:rPr>
              <a:t>Junior Data Scientist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465E3B-23C4-474B-ABD4-B8B68496D174}"/>
              </a:ext>
            </a:extLst>
          </p:cNvPr>
          <p:cNvSpPr txBox="1"/>
          <p:nvPr/>
        </p:nvSpPr>
        <p:spPr>
          <a:xfrm>
            <a:off x="7230388" y="3763025"/>
            <a:ext cx="17961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Next LT Pro Light" panose="020B0604020202020204" pitchFamily="34" charset="0"/>
              </a:rPr>
              <a:t>Spyridon </a:t>
            </a:r>
            <a:r>
              <a:rPr lang="en-US" sz="2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Avenir Next LT Pro Light" panose="020B0604020202020204" pitchFamily="34" charset="0"/>
              </a:rPr>
              <a:t>Akantziliotis</a:t>
            </a:r>
            <a:endParaRPr lang="en-US" sz="2000" dirty="0">
              <a:solidFill>
                <a:schemeClr val="accent6">
                  <a:lumMod val="40000"/>
                  <a:lumOff val="60000"/>
                </a:schemeClr>
              </a:solidFill>
              <a:latin typeface="Avenir Next LT Pro Light" panose="020B0604020202020204" pitchFamily="34" charset="0"/>
            </a:endParaRPr>
          </a:p>
          <a:p>
            <a:pPr algn="ctr"/>
            <a:endParaRPr lang="en-US" dirty="0"/>
          </a:p>
          <a:p>
            <a:pPr algn="ctr"/>
            <a:r>
              <a:rPr lang="en-US" sz="1400" b="1" i="1" spc="300" dirty="0">
                <a:latin typeface="Avenir Next LT Pro Demi" panose="020B0704020202020204" pitchFamily="34" charset="0"/>
              </a:rPr>
              <a:t>Civil &amp; Geotechnical Engineer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9A2271-ABCE-4163-9AA7-6F3632001175}"/>
              </a:ext>
            </a:extLst>
          </p:cNvPr>
          <p:cNvSpPr txBox="1"/>
          <p:nvPr/>
        </p:nvSpPr>
        <p:spPr>
          <a:xfrm>
            <a:off x="9026574" y="3749936"/>
            <a:ext cx="2483598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FFFFCC"/>
                </a:solidFill>
                <a:latin typeface="Avenir Next LT Pro Light" panose="020B0604020202020204" pitchFamily="34" charset="0"/>
              </a:rPr>
              <a:t>Dimitrios</a:t>
            </a:r>
            <a:r>
              <a:rPr lang="en-US" sz="2000" dirty="0">
                <a:solidFill>
                  <a:srgbClr val="FFFFCC"/>
                </a:solidFill>
                <a:latin typeface="Avenir Next LT Pro Light" panose="020B0604020202020204" pitchFamily="34" charset="0"/>
              </a:rPr>
              <a:t> -</a:t>
            </a:r>
            <a:r>
              <a:rPr lang="en-US" sz="2000" dirty="0" err="1">
                <a:solidFill>
                  <a:srgbClr val="FFFFCC"/>
                </a:solidFill>
                <a:latin typeface="Avenir Next LT Pro Light" panose="020B0604020202020204" pitchFamily="34" charset="0"/>
              </a:rPr>
              <a:t>Paraskevas</a:t>
            </a:r>
            <a:r>
              <a:rPr lang="en-US" sz="2000" dirty="0">
                <a:solidFill>
                  <a:srgbClr val="FFFFCC"/>
                </a:solidFill>
                <a:latin typeface="Avenir Next LT Pro Light" panose="020B0604020202020204" pitchFamily="34" charset="0"/>
              </a:rPr>
              <a:t> </a:t>
            </a:r>
            <a:r>
              <a:rPr lang="en-US" sz="2000" dirty="0" err="1">
                <a:solidFill>
                  <a:srgbClr val="FFFFCC"/>
                </a:solidFill>
                <a:latin typeface="Avenir Next LT Pro Light" panose="020B0604020202020204" pitchFamily="34" charset="0"/>
              </a:rPr>
              <a:t>Gerakinis</a:t>
            </a:r>
            <a:endParaRPr lang="en-US" sz="2000" dirty="0">
              <a:solidFill>
                <a:srgbClr val="FFFFCC"/>
              </a:solidFill>
              <a:latin typeface="Avenir Next LT Pro Light" panose="020B0604020202020204" pitchFamily="34" charset="0"/>
            </a:endParaRPr>
          </a:p>
          <a:p>
            <a:pPr algn="ctr"/>
            <a:endParaRPr lang="en-US" dirty="0"/>
          </a:p>
          <a:p>
            <a:pPr algn="ctr"/>
            <a:r>
              <a:rPr lang="en-US" sz="1400" b="1" i="1" spc="300" dirty="0">
                <a:latin typeface="Avenir Next LT Pro Demi" panose="020B0704020202020204" pitchFamily="34" charset="0"/>
              </a:rPr>
              <a:t>Engineer of Applied Mathematics &amp; Physical Sciences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EFAD98-C23D-423E-9D79-5990580E5374}"/>
              </a:ext>
            </a:extLst>
          </p:cNvPr>
          <p:cNvSpPr txBox="1"/>
          <p:nvPr/>
        </p:nvSpPr>
        <p:spPr>
          <a:xfrm>
            <a:off x="4979088" y="3749936"/>
            <a:ext cx="20218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Avenir Next LT Pro Light" panose="020B0604020202020204" pitchFamily="34" charset="0"/>
              </a:rPr>
              <a:t>Dimtrios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Next LT Pro Light" panose="020B0604020202020204" pitchFamily="34" charset="0"/>
              </a:rPr>
              <a:t> </a:t>
            </a:r>
            <a:r>
              <a:rPr lang="en-US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Avenir Next LT Pro Light" panose="020B0604020202020204" pitchFamily="34" charset="0"/>
              </a:rPr>
              <a:t>Christopoulos</a:t>
            </a:r>
            <a:endParaRPr lang="en-US" sz="2000" dirty="0">
              <a:solidFill>
                <a:schemeClr val="accent3">
                  <a:lumMod val="60000"/>
                  <a:lumOff val="40000"/>
                </a:schemeClr>
              </a:solidFill>
              <a:latin typeface="Avenir Next LT Pro Light" panose="020B0604020202020204" pitchFamily="34" charset="0"/>
            </a:endParaRPr>
          </a:p>
          <a:p>
            <a:pPr algn="ctr"/>
            <a:endParaRPr lang="en-US" dirty="0"/>
          </a:p>
          <a:p>
            <a:pPr algn="ctr"/>
            <a:r>
              <a:rPr lang="en-US" sz="1400" b="1" i="1" spc="300" dirty="0">
                <a:latin typeface="Avenir Next LT Pro Demi" panose="020B0704020202020204" pitchFamily="34" charset="0"/>
              </a:rPr>
              <a:t>Electrical &amp; Computer Engineer</a:t>
            </a:r>
          </a:p>
        </p:txBody>
      </p:sp>
    </p:spTree>
    <p:extLst>
      <p:ext uri="{BB962C8B-B14F-4D97-AF65-F5344CB8AC3E}">
        <p14:creationId xmlns:p14="http://schemas.microsoft.com/office/powerpoint/2010/main" val="1114045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616A448-9D43-43CD-83A8-FB168D9AC768}"/>
              </a:ext>
            </a:extLst>
          </p:cNvPr>
          <p:cNvCxnSpPr>
            <a:cxnSpLocks/>
          </p:cNvCxnSpPr>
          <p:nvPr/>
        </p:nvCxnSpPr>
        <p:spPr>
          <a:xfrm flipV="1">
            <a:off x="658779" y="4442670"/>
            <a:ext cx="10760412" cy="6485"/>
          </a:xfrm>
          <a:prstGeom prst="line">
            <a:avLst/>
          </a:prstGeom>
          <a:ln>
            <a:solidFill>
              <a:srgbClr val="00FFFF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30295F93-0443-443E-BE9E-22FA3D9F33CA}"/>
              </a:ext>
            </a:extLst>
          </p:cNvPr>
          <p:cNvSpPr/>
          <p:nvPr/>
        </p:nvSpPr>
        <p:spPr>
          <a:xfrm>
            <a:off x="854000" y="4264330"/>
            <a:ext cx="340467" cy="369650"/>
          </a:xfrm>
          <a:prstGeom prst="flowChartConnector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6232A5F5-03E4-4BA1-AEEA-E3BD172E8DAB}"/>
              </a:ext>
            </a:extLst>
          </p:cNvPr>
          <p:cNvSpPr/>
          <p:nvPr/>
        </p:nvSpPr>
        <p:spPr>
          <a:xfrm>
            <a:off x="5698517" y="4246522"/>
            <a:ext cx="340467" cy="369650"/>
          </a:xfrm>
          <a:prstGeom prst="flowChartConnector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3C1F26E6-C7F8-4AFA-B1AD-88BEE251039A}"/>
              </a:ext>
            </a:extLst>
          </p:cNvPr>
          <p:cNvSpPr/>
          <p:nvPr/>
        </p:nvSpPr>
        <p:spPr>
          <a:xfrm>
            <a:off x="8176456" y="4246522"/>
            <a:ext cx="340467" cy="369650"/>
          </a:xfrm>
          <a:prstGeom prst="flowChartConnector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86D817DF-D74F-4F21-A502-9417841526B2}"/>
              </a:ext>
            </a:extLst>
          </p:cNvPr>
          <p:cNvSpPr/>
          <p:nvPr/>
        </p:nvSpPr>
        <p:spPr>
          <a:xfrm>
            <a:off x="10539875" y="4264330"/>
            <a:ext cx="340467" cy="369650"/>
          </a:xfrm>
          <a:prstGeom prst="flowChartConnector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C3A70C8-1D25-42D4-87D6-76690CA7332D}"/>
              </a:ext>
            </a:extLst>
          </p:cNvPr>
          <p:cNvCxnSpPr/>
          <p:nvPr/>
        </p:nvCxnSpPr>
        <p:spPr>
          <a:xfrm>
            <a:off x="1024233" y="4317934"/>
            <a:ext cx="0" cy="457200"/>
          </a:xfrm>
          <a:prstGeom prst="line">
            <a:avLst/>
          </a:prstGeom>
          <a:ln>
            <a:solidFill>
              <a:srgbClr val="00FFFF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3ACBC2-89CD-4539-B868-C8968937D1EE}"/>
              </a:ext>
            </a:extLst>
          </p:cNvPr>
          <p:cNvCxnSpPr/>
          <p:nvPr/>
        </p:nvCxnSpPr>
        <p:spPr>
          <a:xfrm>
            <a:off x="5882611" y="4348180"/>
            <a:ext cx="0" cy="457200"/>
          </a:xfrm>
          <a:prstGeom prst="line">
            <a:avLst/>
          </a:prstGeom>
          <a:ln>
            <a:solidFill>
              <a:srgbClr val="00FFFF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B55B420-198F-4E29-A1C4-A94BD924191F}"/>
              </a:ext>
            </a:extLst>
          </p:cNvPr>
          <p:cNvCxnSpPr/>
          <p:nvPr/>
        </p:nvCxnSpPr>
        <p:spPr>
          <a:xfrm>
            <a:off x="8346689" y="3967514"/>
            <a:ext cx="0" cy="457200"/>
          </a:xfrm>
          <a:prstGeom prst="line">
            <a:avLst/>
          </a:prstGeom>
          <a:ln>
            <a:solidFill>
              <a:srgbClr val="00FFFF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9DD7E98-2BDD-406B-8A6B-16B85D0EE9F6}"/>
              </a:ext>
            </a:extLst>
          </p:cNvPr>
          <p:cNvCxnSpPr/>
          <p:nvPr/>
        </p:nvCxnSpPr>
        <p:spPr>
          <a:xfrm>
            <a:off x="3467538" y="4065450"/>
            <a:ext cx="0" cy="457200"/>
          </a:xfrm>
          <a:prstGeom prst="line">
            <a:avLst/>
          </a:prstGeom>
          <a:ln>
            <a:solidFill>
              <a:srgbClr val="00FFFF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0C85503-EED1-43D0-AA4C-88445320A66C}"/>
              </a:ext>
            </a:extLst>
          </p:cNvPr>
          <p:cNvCxnSpPr/>
          <p:nvPr/>
        </p:nvCxnSpPr>
        <p:spPr>
          <a:xfrm>
            <a:off x="10670288" y="4387572"/>
            <a:ext cx="0" cy="457200"/>
          </a:xfrm>
          <a:prstGeom prst="line">
            <a:avLst/>
          </a:prstGeom>
          <a:ln>
            <a:solidFill>
              <a:srgbClr val="00FFFF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970F416-8076-40B5-BECF-308D52A5D8A0}"/>
              </a:ext>
            </a:extLst>
          </p:cNvPr>
          <p:cNvSpPr txBox="1"/>
          <p:nvPr/>
        </p:nvSpPr>
        <p:spPr>
          <a:xfrm>
            <a:off x="390113" y="4775134"/>
            <a:ext cx="24805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FFFF"/>
                </a:solidFill>
              </a:rPr>
              <a:t>Step 1 </a:t>
            </a:r>
            <a:br>
              <a:rPr lang="en-US" i="1" dirty="0"/>
            </a:br>
            <a:endParaRPr lang="en-US" i="1" dirty="0"/>
          </a:p>
          <a:p>
            <a:r>
              <a:rPr lang="en-US" i="1" dirty="0"/>
              <a:t>Getting to know </a:t>
            </a:r>
            <a:r>
              <a:rPr lang="en-US" i="1" dirty="0">
                <a:solidFill>
                  <a:srgbClr val="00FFFF"/>
                </a:solidFill>
              </a:rPr>
              <a:t>raw</a:t>
            </a:r>
            <a:r>
              <a:rPr lang="en-US" i="1" dirty="0"/>
              <a:t> data through</a:t>
            </a:r>
          </a:p>
          <a:p>
            <a:r>
              <a:rPr lang="en-US" i="1" dirty="0"/>
              <a:t>Data Visualization using Power BI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47D57E-2B22-4295-9A0A-67811DB8A29F}"/>
              </a:ext>
            </a:extLst>
          </p:cNvPr>
          <p:cNvSpPr txBox="1"/>
          <p:nvPr/>
        </p:nvSpPr>
        <p:spPr>
          <a:xfrm>
            <a:off x="2584077" y="2615747"/>
            <a:ext cx="227164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FFFF"/>
                </a:solidFill>
              </a:rPr>
              <a:t>Step 2</a:t>
            </a:r>
            <a:br>
              <a:rPr lang="en-US" i="1" dirty="0">
                <a:solidFill>
                  <a:srgbClr val="00FFFF"/>
                </a:solidFill>
              </a:rPr>
            </a:br>
            <a:br>
              <a:rPr lang="en-US" i="1" dirty="0"/>
            </a:br>
            <a:r>
              <a:rPr lang="en-US" i="1" dirty="0"/>
              <a:t>Further Data Exploration Analysis</a:t>
            </a:r>
            <a:br>
              <a:rPr lang="en-US" sz="1400" i="1" dirty="0"/>
            </a:br>
            <a:endParaRPr lang="en-US" sz="1400" i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1734EC-E29F-45A0-8572-A8333F03BF60}"/>
              </a:ext>
            </a:extLst>
          </p:cNvPr>
          <p:cNvSpPr txBox="1"/>
          <p:nvPr/>
        </p:nvSpPr>
        <p:spPr>
          <a:xfrm>
            <a:off x="4855723" y="4791580"/>
            <a:ext cx="24805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FFFF"/>
                </a:solidFill>
              </a:rPr>
              <a:t>Step 3</a:t>
            </a:r>
            <a:br>
              <a:rPr lang="en-US" i="1" dirty="0"/>
            </a:br>
            <a:br>
              <a:rPr lang="en-US" i="1" dirty="0"/>
            </a:br>
            <a:r>
              <a:rPr lang="en-US" i="1" dirty="0"/>
              <a:t>Data preparation – Data Preprocessing</a:t>
            </a:r>
            <a:endParaRPr lang="en-US" sz="1400" i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847BB6-B566-42CD-A53F-DEBC3DED5FBA}"/>
              </a:ext>
            </a:extLst>
          </p:cNvPr>
          <p:cNvSpPr txBox="1"/>
          <p:nvPr/>
        </p:nvSpPr>
        <p:spPr>
          <a:xfrm>
            <a:off x="7487737" y="2350682"/>
            <a:ext cx="24805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FFFF"/>
                </a:solidFill>
              </a:rPr>
              <a:t>Step 4</a:t>
            </a:r>
            <a:br>
              <a:rPr lang="en-US" i="1" dirty="0"/>
            </a:br>
            <a:br>
              <a:rPr lang="en-US" i="1" dirty="0"/>
            </a:br>
            <a:r>
              <a:rPr lang="en-US" i="1" dirty="0"/>
              <a:t>Data Visualization using Power Bi </a:t>
            </a:r>
            <a:r>
              <a:rPr lang="en-US" i="1" dirty="0">
                <a:solidFill>
                  <a:srgbClr val="00FFFF"/>
                </a:solidFill>
              </a:rPr>
              <a:t>after</a:t>
            </a:r>
            <a:r>
              <a:rPr lang="en-US" i="1" dirty="0"/>
              <a:t> Data preprocessing</a:t>
            </a:r>
            <a:endParaRPr lang="en-US" sz="1400" i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00CF51-5962-4066-BBA4-6EA77D9410E7}"/>
              </a:ext>
            </a:extLst>
          </p:cNvPr>
          <p:cNvSpPr txBox="1"/>
          <p:nvPr/>
        </p:nvSpPr>
        <p:spPr>
          <a:xfrm>
            <a:off x="10200302" y="4775134"/>
            <a:ext cx="14550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FFFF"/>
                </a:solidFill>
              </a:rPr>
              <a:t>Step 5</a:t>
            </a:r>
            <a:br>
              <a:rPr lang="en-US" i="1" dirty="0"/>
            </a:br>
            <a:br>
              <a:rPr lang="en-US" i="1" dirty="0"/>
            </a:br>
            <a:r>
              <a:rPr lang="en-US" i="1" dirty="0"/>
              <a:t>Modeling &amp; Model Selection</a:t>
            </a:r>
            <a:endParaRPr lang="en-US" sz="1400" i="1" dirty="0"/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8309CDFD-44B2-46A8-A995-3D319D5E6195}"/>
              </a:ext>
            </a:extLst>
          </p:cNvPr>
          <p:cNvSpPr/>
          <p:nvPr/>
        </p:nvSpPr>
        <p:spPr>
          <a:xfrm>
            <a:off x="3297305" y="4246522"/>
            <a:ext cx="340467" cy="369650"/>
          </a:xfrm>
          <a:prstGeom prst="flowChartConnector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E3ED7F-0D00-45CC-B63B-79EB2D6EDC44}"/>
              </a:ext>
            </a:extLst>
          </p:cNvPr>
          <p:cNvSpPr txBox="1"/>
          <p:nvPr/>
        </p:nvSpPr>
        <p:spPr>
          <a:xfrm>
            <a:off x="112104" y="12868"/>
            <a:ext cx="4387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spc="600" dirty="0">
                <a:solidFill>
                  <a:srgbClr val="00FFFF"/>
                </a:solidFill>
              </a:rPr>
              <a:t>Overview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D30C3D0-388C-408F-8F1F-FBA58FE1D77F}"/>
              </a:ext>
            </a:extLst>
          </p:cNvPr>
          <p:cNvSpPr/>
          <p:nvPr/>
        </p:nvSpPr>
        <p:spPr>
          <a:xfrm>
            <a:off x="5698517" y="112906"/>
            <a:ext cx="6309389" cy="1720740"/>
          </a:xfrm>
          <a:prstGeom prst="rect">
            <a:avLst/>
          </a:prstGeom>
          <a:solidFill>
            <a:schemeClr val="accent2">
              <a:lumMod val="60000"/>
              <a:lumOff val="4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762E72-EB65-4FE7-83C2-252E5BF92AE8}"/>
              </a:ext>
            </a:extLst>
          </p:cNvPr>
          <p:cNvSpPr txBox="1"/>
          <p:nvPr/>
        </p:nvSpPr>
        <p:spPr>
          <a:xfrm>
            <a:off x="5698517" y="323442"/>
            <a:ext cx="630938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spc="600" dirty="0"/>
              <a:t>Our Goal </a:t>
            </a:r>
          </a:p>
          <a:p>
            <a:endParaRPr lang="en-US" sz="1600" dirty="0"/>
          </a:p>
          <a:p>
            <a:r>
              <a:rPr lang="en-US" sz="1600" dirty="0"/>
              <a:t>As a Data Science team our goal was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Create a Predictive Model regarding </a:t>
            </a:r>
            <a:r>
              <a:rPr lang="en-US" sz="1600" i="1" dirty="0"/>
              <a:t>Miles per Gallon </a:t>
            </a:r>
            <a:r>
              <a:rPr lang="en-US" sz="1600" dirty="0"/>
              <a:t>value.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Create a report to visualize our data, using Power BI as our tool.</a:t>
            </a:r>
          </a:p>
        </p:txBody>
      </p:sp>
    </p:spTree>
    <p:extLst>
      <p:ext uri="{BB962C8B-B14F-4D97-AF65-F5344CB8AC3E}">
        <p14:creationId xmlns:p14="http://schemas.microsoft.com/office/powerpoint/2010/main" val="3255697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1E7FFA-24BA-41BE-840D-2E3706A962EC}"/>
              </a:ext>
            </a:extLst>
          </p:cNvPr>
          <p:cNvSpPr txBox="1"/>
          <p:nvPr/>
        </p:nvSpPr>
        <p:spPr>
          <a:xfrm>
            <a:off x="1473519" y="110522"/>
            <a:ext cx="9244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spc="600" dirty="0">
                <a:solidFill>
                  <a:srgbClr val="00FFFF"/>
                </a:solidFill>
              </a:rPr>
              <a:t>Explanatory Data Analysis  </a:t>
            </a:r>
            <a:r>
              <a:rPr lang="en-US" b="1" i="1" spc="600" dirty="0"/>
              <a:t>&amp;  </a:t>
            </a:r>
            <a:r>
              <a:rPr lang="en-US" b="1" i="1" spc="600" dirty="0">
                <a:solidFill>
                  <a:srgbClr val="FFFF00"/>
                </a:solidFill>
              </a:rPr>
              <a:t>Data Preprocessing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5374A4-A0FF-4411-BC9D-E58898BCD787}"/>
              </a:ext>
            </a:extLst>
          </p:cNvPr>
          <p:cNvSpPr txBox="1"/>
          <p:nvPr/>
        </p:nvSpPr>
        <p:spPr>
          <a:xfrm>
            <a:off x="6281655" y="990945"/>
            <a:ext cx="5655073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Data Preprocessing Challenges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Figure out what to do with NA values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Correct any misspellings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Handling values with ‘extreme’ values </a:t>
            </a:r>
            <a:br>
              <a:rPr lang="en-US" sz="1600" dirty="0"/>
            </a:br>
            <a:r>
              <a:rPr lang="en-US" sz="16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outliers</a:t>
            </a:r>
            <a:br>
              <a:rPr lang="en-US" sz="1600" dirty="0"/>
            </a:b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Handling variables that highly affect one another – </a:t>
            </a:r>
          </a:p>
          <a:p>
            <a:r>
              <a:rPr lang="en-US" sz="1600" i="1" dirty="0"/>
              <a:t>     </a:t>
            </a:r>
            <a:r>
              <a:rPr lang="en-US" sz="16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high correlation</a:t>
            </a:r>
            <a:br>
              <a:rPr lang="en-US" sz="1600" dirty="0"/>
            </a:b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Handling variables that need encoding in order to be ‘understood’ by the computer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What data to include &amp; what data to exclude in our model</a:t>
            </a:r>
            <a:endParaRPr lang="el-GR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l-GR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Logarithmic scaling of target attribute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C1299F2-0CBA-4419-A7B7-2922EEBF21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864" r="3412" b="11413"/>
          <a:stretch/>
        </p:blipFill>
        <p:spPr>
          <a:xfrm>
            <a:off x="255272" y="4823292"/>
            <a:ext cx="5854823" cy="1814995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DCD45FE6-E820-476B-82A4-A9122A741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70" y="618062"/>
            <a:ext cx="5798431" cy="1927874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D89E1E2A-2773-4DE1-A515-A0792791D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370" y="2660329"/>
            <a:ext cx="5826629" cy="20485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2AA280-7DC0-43BA-875A-DCFAC0CAA0A1}"/>
              </a:ext>
            </a:extLst>
          </p:cNvPr>
          <p:cNvSpPr txBox="1"/>
          <p:nvPr/>
        </p:nvSpPr>
        <p:spPr>
          <a:xfrm>
            <a:off x="6710137" y="5659552"/>
            <a:ext cx="1589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dirty="0">
                <a:solidFill>
                  <a:srgbClr val="FFFF00"/>
                </a:solidFill>
              </a:rPr>
              <a:t>Key Change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9D10AE-E1E3-44EF-AF05-95926A7B7079}"/>
              </a:ext>
            </a:extLst>
          </p:cNvPr>
          <p:cNvSpPr/>
          <p:nvPr/>
        </p:nvSpPr>
        <p:spPr>
          <a:xfrm>
            <a:off x="8299788" y="5626242"/>
            <a:ext cx="1759869" cy="444002"/>
          </a:xfrm>
          <a:prstGeom prst="roundRect">
            <a:avLst/>
          </a:prstGeom>
          <a:solidFill>
            <a:srgbClr val="00FFFF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24EEEC-118A-4CF3-9B14-302A875AD2AC}"/>
              </a:ext>
            </a:extLst>
          </p:cNvPr>
          <p:cNvSpPr txBox="1"/>
          <p:nvPr/>
        </p:nvSpPr>
        <p:spPr>
          <a:xfrm>
            <a:off x="8401294" y="5679803"/>
            <a:ext cx="1556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cs typeface="Aharoni" panose="020B0604020202020204" pitchFamily="2" charset="-79"/>
              </a:rPr>
              <a:t>Y = Log(1+Y)</a:t>
            </a:r>
          </a:p>
        </p:txBody>
      </p:sp>
    </p:spTree>
    <p:extLst>
      <p:ext uri="{BB962C8B-B14F-4D97-AF65-F5344CB8AC3E}">
        <p14:creationId xmlns:p14="http://schemas.microsoft.com/office/powerpoint/2010/main" val="3556373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AD41BB-BFAD-4382-9C25-18E7D8708E35}"/>
              </a:ext>
            </a:extLst>
          </p:cNvPr>
          <p:cNvSpPr txBox="1"/>
          <p:nvPr/>
        </p:nvSpPr>
        <p:spPr>
          <a:xfrm>
            <a:off x="165370" y="115410"/>
            <a:ext cx="53920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spc="600" dirty="0">
                <a:solidFill>
                  <a:srgbClr val="00FFFF"/>
                </a:solidFill>
              </a:rPr>
              <a:t>Data Visualization </a:t>
            </a:r>
            <a:br>
              <a:rPr lang="en-US" sz="2400" b="1" i="1" spc="600" dirty="0">
                <a:solidFill>
                  <a:srgbClr val="00FFFF"/>
                </a:solidFill>
              </a:rPr>
            </a:br>
            <a:r>
              <a:rPr lang="en-US" sz="1400" b="1" i="1" spc="600" dirty="0">
                <a:solidFill>
                  <a:srgbClr val="00FFFF"/>
                </a:solidFill>
              </a:rPr>
              <a:t>Power BI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F8467F4-76C2-4E53-BEDE-A19032E63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599" y="3338305"/>
            <a:ext cx="6487242" cy="34042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E5ACFF-72C8-432A-A9D3-65A2FA1F70F6}"/>
              </a:ext>
            </a:extLst>
          </p:cNvPr>
          <p:cNvSpPr txBox="1"/>
          <p:nvPr/>
        </p:nvSpPr>
        <p:spPr>
          <a:xfrm>
            <a:off x="914401" y="1553592"/>
            <a:ext cx="32936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‘Navigation’ page </a:t>
            </a:r>
            <a:r>
              <a:rPr lang="en-US" dirty="0"/>
              <a:t>that guides the viewer and helps not to get blown away by the information that the report provides.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B4ED4E-8FFD-464B-B727-3EC643A3F928}"/>
              </a:ext>
            </a:extLst>
          </p:cNvPr>
          <p:cNvSpPr txBox="1"/>
          <p:nvPr/>
        </p:nvSpPr>
        <p:spPr>
          <a:xfrm>
            <a:off x="914400" y="4502458"/>
            <a:ext cx="3293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‘Overview’ page </a:t>
            </a:r>
            <a:r>
              <a:rPr lang="en-US" dirty="0"/>
              <a:t>that helps the viewer get an idea of our data.</a:t>
            </a:r>
          </a:p>
        </p:txBody>
      </p: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D108C259-0940-45F7-83AC-B30C23124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599" y="78057"/>
            <a:ext cx="6487242" cy="316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692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BFA55016-D324-4649-9AF0-9F34A2479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02" y="106533"/>
            <a:ext cx="5898195" cy="3802292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3009FB4-A868-44FE-84FF-AADE21246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6533"/>
            <a:ext cx="5986898" cy="38022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5C50C0-F14F-4039-99AB-441A81C6A6C6}"/>
              </a:ext>
            </a:extLst>
          </p:cNvPr>
          <p:cNvSpPr txBox="1"/>
          <p:nvPr/>
        </p:nvSpPr>
        <p:spPr>
          <a:xfrm>
            <a:off x="109102" y="4137767"/>
            <a:ext cx="1163605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Power BI pages </a:t>
            </a:r>
            <a:r>
              <a:rPr lang="en-US" dirty="0"/>
              <a:t>that:</a:t>
            </a:r>
            <a:endParaRPr lang="el-GR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Includes </a:t>
            </a:r>
            <a:r>
              <a:rPr lang="en-US" sz="1600" dirty="0">
                <a:solidFill>
                  <a:srgbClr val="00FFFF"/>
                </a:solidFill>
              </a:rPr>
              <a:t>visuals</a:t>
            </a:r>
            <a:r>
              <a:rPr lang="en-US" sz="1600" dirty="0"/>
              <a:t> that provides information without being ‘too’ complicated.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Includes many </a:t>
            </a:r>
            <a:r>
              <a:rPr lang="en-US" sz="1600" dirty="0">
                <a:solidFill>
                  <a:srgbClr val="00FFFF"/>
                </a:solidFill>
              </a:rPr>
              <a:t>slicers </a:t>
            </a:r>
            <a:r>
              <a:rPr lang="en-US" sz="1600" dirty="0"/>
              <a:t>in order to be easy for the viewer to be more specific with the insight that they are interested in.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Can be useful to people who are interested in different aspects.</a:t>
            </a:r>
          </a:p>
        </p:txBody>
      </p:sp>
    </p:spTree>
    <p:extLst>
      <p:ext uri="{BB962C8B-B14F-4D97-AF65-F5344CB8AC3E}">
        <p14:creationId xmlns:p14="http://schemas.microsoft.com/office/powerpoint/2010/main" val="2782351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69743172-3DF5-4479-B24B-A2DFA647E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448" y="1673378"/>
            <a:ext cx="5784920" cy="3254018"/>
          </a:xfrm>
          <a:prstGeom prst="rect">
            <a:avLst/>
          </a:prstGeom>
        </p:spPr>
      </p:pic>
      <p:pic>
        <p:nvPicPr>
          <p:cNvPr id="3" name="Picture 2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1C6F419E-6C84-44A5-BF51-89C4741EB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11" y="1673378"/>
            <a:ext cx="5784920" cy="32540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0C0A22-779D-490F-B445-EFF03FD03E56}"/>
              </a:ext>
            </a:extLst>
          </p:cNvPr>
          <p:cNvSpPr txBox="1"/>
          <p:nvPr/>
        </p:nvSpPr>
        <p:spPr>
          <a:xfrm>
            <a:off x="165370" y="115410"/>
            <a:ext cx="106121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spc="600" dirty="0">
                <a:solidFill>
                  <a:srgbClr val="00FFFF"/>
                </a:solidFill>
              </a:rPr>
              <a:t>Restrict data access with Dynamic RLS</a:t>
            </a:r>
            <a:br>
              <a:rPr lang="en-US" sz="2400" b="1" i="1" spc="600" dirty="0">
                <a:solidFill>
                  <a:srgbClr val="00FFFF"/>
                </a:solidFill>
              </a:rPr>
            </a:br>
            <a:r>
              <a:rPr lang="en-US" sz="1400" b="1" i="1" spc="600" dirty="0">
                <a:solidFill>
                  <a:srgbClr val="00FFFF"/>
                </a:solidFill>
              </a:rPr>
              <a:t>Power BI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078E27-73F2-48E1-97DE-A34E0CE4FE2B}"/>
              </a:ext>
            </a:extLst>
          </p:cNvPr>
          <p:cNvSpPr txBox="1"/>
          <p:nvPr/>
        </p:nvSpPr>
        <p:spPr>
          <a:xfrm>
            <a:off x="165370" y="1211892"/>
            <a:ext cx="32952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rgbClr val="FFFF00"/>
                </a:solidFill>
              </a:rPr>
              <a:t>RLS: View as a Manager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C76E03-A1C5-472B-BDE5-8D6E305B3457}"/>
              </a:ext>
            </a:extLst>
          </p:cNvPr>
          <p:cNvSpPr txBox="1"/>
          <p:nvPr/>
        </p:nvSpPr>
        <p:spPr>
          <a:xfrm>
            <a:off x="6238670" y="1211892"/>
            <a:ext cx="32952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rgbClr val="FFFF00"/>
                </a:solidFill>
              </a:rPr>
              <a:t>RLS: View as a simple User from JPN</a:t>
            </a:r>
            <a:endParaRPr 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291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E3A2B06-2AD1-4A91-965E-F98A8C277D86}"/>
              </a:ext>
            </a:extLst>
          </p:cNvPr>
          <p:cNvSpPr/>
          <p:nvPr/>
        </p:nvSpPr>
        <p:spPr>
          <a:xfrm>
            <a:off x="8229834" y="4943407"/>
            <a:ext cx="949569" cy="419862"/>
          </a:xfrm>
          <a:prstGeom prst="roundRect">
            <a:avLst/>
          </a:prstGeom>
          <a:solidFill>
            <a:srgbClr val="00FFFF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83CC16A-8FEC-42AE-939F-B40957EB3850}"/>
              </a:ext>
            </a:extLst>
          </p:cNvPr>
          <p:cNvSpPr/>
          <p:nvPr/>
        </p:nvSpPr>
        <p:spPr>
          <a:xfrm>
            <a:off x="3674264" y="4598845"/>
            <a:ext cx="1919740" cy="419862"/>
          </a:xfrm>
          <a:prstGeom prst="roundRect">
            <a:avLst/>
          </a:prstGeom>
          <a:solidFill>
            <a:srgbClr val="00FFFF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916FF14-F296-4130-BEFE-6F13F40BEECF}"/>
              </a:ext>
            </a:extLst>
          </p:cNvPr>
          <p:cNvSpPr/>
          <p:nvPr/>
        </p:nvSpPr>
        <p:spPr>
          <a:xfrm>
            <a:off x="3650087" y="5177117"/>
            <a:ext cx="1919740" cy="419862"/>
          </a:xfrm>
          <a:prstGeom prst="roundRect">
            <a:avLst/>
          </a:prstGeom>
          <a:solidFill>
            <a:srgbClr val="00FFFF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3C3F97A-5A78-4249-8F66-1E052B8280F8}"/>
              </a:ext>
            </a:extLst>
          </p:cNvPr>
          <p:cNvSpPr/>
          <p:nvPr/>
        </p:nvSpPr>
        <p:spPr>
          <a:xfrm>
            <a:off x="3674652" y="5723169"/>
            <a:ext cx="1895175" cy="424970"/>
          </a:xfrm>
          <a:prstGeom prst="roundRect">
            <a:avLst/>
          </a:prstGeom>
          <a:solidFill>
            <a:srgbClr val="00FFFF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1A61DF9-A35D-4B33-B697-C3A3B2CE01B9}"/>
              </a:ext>
            </a:extLst>
          </p:cNvPr>
          <p:cNvSpPr/>
          <p:nvPr/>
        </p:nvSpPr>
        <p:spPr>
          <a:xfrm>
            <a:off x="3644371" y="4046343"/>
            <a:ext cx="1919740" cy="419862"/>
          </a:xfrm>
          <a:prstGeom prst="roundRect">
            <a:avLst/>
          </a:prstGeom>
          <a:solidFill>
            <a:srgbClr val="00FFFF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53E1C7-0D8C-4A10-B62D-56BD7B0EE584}"/>
              </a:ext>
            </a:extLst>
          </p:cNvPr>
          <p:cNvSpPr txBox="1"/>
          <p:nvPr/>
        </p:nvSpPr>
        <p:spPr>
          <a:xfrm>
            <a:off x="1473519" y="110522"/>
            <a:ext cx="9244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spc="600" dirty="0">
                <a:solidFill>
                  <a:srgbClr val="00FFFF"/>
                </a:solidFill>
              </a:rPr>
              <a:t>Modeling </a:t>
            </a:r>
            <a:r>
              <a:rPr lang="en-US" sz="1600" b="1" i="1" spc="600" dirty="0"/>
              <a:t>&amp;</a:t>
            </a:r>
            <a:r>
              <a:rPr lang="en-US" sz="1600" b="1" i="1" spc="600" dirty="0">
                <a:solidFill>
                  <a:srgbClr val="00FFFF"/>
                </a:solidFill>
              </a:rPr>
              <a:t> </a:t>
            </a:r>
            <a:r>
              <a:rPr lang="en-US" sz="1600" b="1" i="1" spc="600" dirty="0">
                <a:solidFill>
                  <a:srgbClr val="FFFF00"/>
                </a:solidFill>
              </a:rPr>
              <a:t>Model Selection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61C3944-C0CE-4E24-B0B0-656E719DC7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0606282"/>
              </p:ext>
            </p:extLst>
          </p:nvPr>
        </p:nvGraphicFramePr>
        <p:xfrm>
          <a:off x="187411" y="849536"/>
          <a:ext cx="11514338" cy="3006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43871"/>
              </p:ext>
            </p:extLst>
          </p:nvPr>
        </p:nvGraphicFramePr>
        <p:xfrm>
          <a:off x="402539" y="4451731"/>
          <a:ext cx="135597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6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74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50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86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86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11247" y="3982241"/>
            <a:ext cx="73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 flipV="1">
            <a:off x="1851354" y="4280684"/>
            <a:ext cx="1629507" cy="52328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257539" y="4101881"/>
            <a:ext cx="861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Linear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10946" y="4639126"/>
            <a:ext cx="1805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Random Forest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842351" y="4859232"/>
            <a:ext cx="1669589" cy="17485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</p:cNvCxnSpPr>
          <p:nvPr/>
        </p:nvCxnSpPr>
        <p:spPr>
          <a:xfrm>
            <a:off x="1802270" y="5307602"/>
            <a:ext cx="1678591" cy="7944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/>
          </p:cNvCxnSpPr>
          <p:nvPr/>
        </p:nvCxnSpPr>
        <p:spPr>
          <a:xfrm>
            <a:off x="1802270" y="5541897"/>
            <a:ext cx="1723371" cy="36906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811831" y="5215273"/>
            <a:ext cx="1746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Gradient Boost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810946" y="5769218"/>
            <a:ext cx="1805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Support Vector</a:t>
            </a:r>
          </a:p>
        </p:txBody>
      </p:sp>
      <p:cxnSp>
        <p:nvCxnSpPr>
          <p:cNvPr id="27" name="Straight Arrow Connector 26"/>
          <p:cNvCxnSpPr>
            <a:cxnSpLocks/>
          </p:cNvCxnSpPr>
          <p:nvPr/>
        </p:nvCxnSpPr>
        <p:spPr>
          <a:xfrm>
            <a:off x="5699423" y="4299634"/>
            <a:ext cx="2241432" cy="50433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</p:cNvCxnSpPr>
          <p:nvPr/>
        </p:nvCxnSpPr>
        <p:spPr>
          <a:xfrm>
            <a:off x="5707974" y="4834041"/>
            <a:ext cx="2169920" cy="15114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</p:cNvCxnSpPr>
          <p:nvPr/>
        </p:nvCxnSpPr>
        <p:spPr>
          <a:xfrm flipV="1">
            <a:off x="5707974" y="5222123"/>
            <a:ext cx="2169920" cy="16492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cxnSpLocks/>
          </p:cNvCxnSpPr>
          <p:nvPr/>
        </p:nvCxnSpPr>
        <p:spPr>
          <a:xfrm flipV="1">
            <a:off x="5716002" y="5433085"/>
            <a:ext cx="2224853" cy="47787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 rot="829036">
            <a:off x="5873940" y="4213074"/>
            <a:ext cx="1525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Prediction 1</a:t>
            </a:r>
          </a:p>
        </p:txBody>
      </p:sp>
      <p:sp>
        <p:nvSpPr>
          <p:cNvPr id="50" name="TextBox 49"/>
          <p:cNvSpPr txBox="1"/>
          <p:nvPr/>
        </p:nvSpPr>
        <p:spPr>
          <a:xfrm rot="345883">
            <a:off x="5787407" y="4571404"/>
            <a:ext cx="1525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Prediction 2</a:t>
            </a:r>
          </a:p>
        </p:txBody>
      </p:sp>
      <p:sp>
        <p:nvSpPr>
          <p:cNvPr id="51" name="TextBox 50"/>
          <p:cNvSpPr txBox="1"/>
          <p:nvPr/>
        </p:nvSpPr>
        <p:spPr>
          <a:xfrm rot="21258358">
            <a:off x="5894047" y="4980451"/>
            <a:ext cx="1525423" cy="276999"/>
          </a:xfrm>
          <a:prstGeom prst="rect">
            <a:avLst/>
          </a:prstGeom>
          <a:ln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Prediction 3</a:t>
            </a:r>
          </a:p>
        </p:txBody>
      </p:sp>
      <p:sp>
        <p:nvSpPr>
          <p:cNvPr id="52" name="TextBox 51"/>
          <p:cNvSpPr txBox="1"/>
          <p:nvPr/>
        </p:nvSpPr>
        <p:spPr>
          <a:xfrm rot="20783913">
            <a:off x="5969409" y="5458478"/>
            <a:ext cx="1525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Prediction 4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288247" y="4960149"/>
            <a:ext cx="949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</a:t>
            </a:r>
          </a:p>
        </p:txBody>
      </p:sp>
      <p:cxnSp>
        <p:nvCxnSpPr>
          <p:cNvPr id="54" name="Straight Arrow Connector 53"/>
          <p:cNvCxnSpPr>
            <a:cxnSpLocks/>
          </p:cNvCxnSpPr>
          <p:nvPr/>
        </p:nvCxnSpPr>
        <p:spPr>
          <a:xfrm flipV="1">
            <a:off x="9361802" y="5144815"/>
            <a:ext cx="804334" cy="852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0250022" y="4988350"/>
            <a:ext cx="2086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Prediction</a:t>
            </a:r>
          </a:p>
        </p:txBody>
      </p:sp>
    </p:spTree>
    <p:extLst>
      <p:ext uri="{BB962C8B-B14F-4D97-AF65-F5344CB8AC3E}">
        <p14:creationId xmlns:p14="http://schemas.microsoft.com/office/powerpoint/2010/main" val="3041766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BC63C5E-2915-4790-A883-DE77E52491C3}"/>
              </a:ext>
            </a:extLst>
          </p:cNvPr>
          <p:cNvSpPr/>
          <p:nvPr/>
        </p:nvSpPr>
        <p:spPr>
          <a:xfrm>
            <a:off x="198019" y="664016"/>
            <a:ext cx="7038811" cy="2428609"/>
          </a:xfrm>
          <a:prstGeom prst="rect">
            <a:avLst/>
          </a:prstGeom>
          <a:solidFill>
            <a:srgbClr val="00FFFF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53E1C7-0D8C-4A10-B62D-56BD7B0EE584}"/>
              </a:ext>
            </a:extLst>
          </p:cNvPr>
          <p:cNvSpPr txBox="1"/>
          <p:nvPr/>
        </p:nvSpPr>
        <p:spPr>
          <a:xfrm>
            <a:off x="1473519" y="75010"/>
            <a:ext cx="9244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spc="600" dirty="0">
                <a:solidFill>
                  <a:srgbClr val="00FFFF"/>
                </a:solidFill>
              </a:rPr>
              <a:t>Evaluation of our </a:t>
            </a:r>
            <a:r>
              <a:rPr lang="en-US" sz="1600" b="1" i="1" spc="600" dirty="0">
                <a:solidFill>
                  <a:srgbClr val="FFFF00"/>
                </a:solidFill>
              </a:rPr>
              <a:t>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FF0FE-094F-4E28-B3C7-4CDDEA54C5E1}"/>
              </a:ext>
            </a:extLst>
          </p:cNvPr>
          <p:cNvSpPr txBox="1"/>
          <p:nvPr/>
        </p:nvSpPr>
        <p:spPr>
          <a:xfrm>
            <a:off x="369102" y="1139657"/>
            <a:ext cx="68677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300" dirty="0"/>
              <a:t>Our Model Evaluation</a:t>
            </a:r>
            <a:r>
              <a:rPr lang="en-US" dirty="0"/>
              <a:t>: </a:t>
            </a:r>
          </a:p>
          <a:p>
            <a:endParaRPr lang="en-US" dirty="0"/>
          </a:p>
          <a:p>
            <a:r>
              <a:rPr lang="en-US" dirty="0"/>
              <a:t>Mean Squared Error (MSE) : 0.0059       </a:t>
            </a:r>
            <a:r>
              <a:rPr lang="en-US" i="1" dirty="0">
                <a:solidFill>
                  <a:srgbClr val="FFFF00"/>
                </a:solidFill>
              </a:rPr>
              <a:t>Optimum value 0</a:t>
            </a:r>
          </a:p>
          <a:p>
            <a:endParaRPr lang="en-US" dirty="0"/>
          </a:p>
          <a:p>
            <a:r>
              <a:rPr lang="en-US" dirty="0"/>
              <a:t>R – Squared: 0.95                                    </a:t>
            </a:r>
            <a:r>
              <a:rPr lang="en-US" i="1" dirty="0">
                <a:solidFill>
                  <a:srgbClr val="FFFF00"/>
                </a:solidFill>
              </a:rPr>
              <a:t>Optimum value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8AFAF3-0C9D-4D2A-BE15-43F8A4A449B9}"/>
              </a:ext>
            </a:extLst>
          </p:cNvPr>
          <p:cNvSpPr/>
          <p:nvPr/>
        </p:nvSpPr>
        <p:spPr>
          <a:xfrm>
            <a:off x="2867488" y="3839756"/>
            <a:ext cx="8781174" cy="2445710"/>
          </a:xfrm>
          <a:prstGeom prst="rect">
            <a:avLst/>
          </a:prstGeom>
          <a:solidFill>
            <a:srgbClr val="CCCCFF">
              <a:alpha val="4862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4FBC90-45DA-43E2-9F0B-AC767771A70B}"/>
              </a:ext>
            </a:extLst>
          </p:cNvPr>
          <p:cNvSpPr txBox="1"/>
          <p:nvPr/>
        </p:nvSpPr>
        <p:spPr>
          <a:xfrm>
            <a:off x="2991776" y="4034626"/>
            <a:ext cx="85446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300" dirty="0"/>
              <a:t>Reconsider our Model Evaluation using </a:t>
            </a:r>
            <a:r>
              <a:rPr lang="en-US" b="1" i="1" spc="300" dirty="0"/>
              <a:t>Cross Validation</a:t>
            </a:r>
            <a:r>
              <a:rPr lang="en-US" dirty="0"/>
              <a:t>: </a:t>
            </a:r>
          </a:p>
          <a:p>
            <a:endParaRPr lang="en-US" dirty="0"/>
          </a:p>
          <a:p>
            <a:r>
              <a:rPr lang="en-US" dirty="0"/>
              <a:t>Mean MSE: 0.01156                          </a:t>
            </a:r>
            <a:r>
              <a:rPr lang="en-US" i="1" dirty="0">
                <a:solidFill>
                  <a:srgbClr val="FFFF00"/>
                </a:solidFill>
              </a:rPr>
              <a:t>Optimum value 0</a:t>
            </a:r>
          </a:p>
          <a:p>
            <a:endParaRPr lang="en-US" dirty="0"/>
          </a:p>
          <a:p>
            <a:r>
              <a:rPr lang="en-US" dirty="0"/>
              <a:t>Standard Deviation: 0.00253            </a:t>
            </a:r>
            <a:r>
              <a:rPr lang="en-US" i="1" dirty="0">
                <a:solidFill>
                  <a:srgbClr val="CC99FF"/>
                </a:solidFill>
              </a:rPr>
              <a:t>Poorest possible MSE : 0.01409      </a:t>
            </a:r>
          </a:p>
          <a:p>
            <a:r>
              <a:rPr lang="en-US" i="1" dirty="0">
                <a:solidFill>
                  <a:srgbClr val="FFFF00"/>
                </a:solidFill>
              </a:rPr>
              <a:t>                                                         Optimum possible MSE : 0.00903     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D3DE13-15E0-45F5-BA4B-31EBC95E5AF2}"/>
              </a:ext>
            </a:extLst>
          </p:cNvPr>
          <p:cNvSpPr txBox="1"/>
          <p:nvPr/>
        </p:nvSpPr>
        <p:spPr>
          <a:xfrm rot="16200000">
            <a:off x="7075872" y="1772248"/>
            <a:ext cx="1708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highlight>
                  <a:srgbClr val="C0C0C0"/>
                </a:highlight>
              </a:rPr>
              <a:t>Predicted Values</a:t>
            </a:r>
          </a:p>
        </p:txBody>
      </p:sp>
      <p:pic>
        <p:nvPicPr>
          <p:cNvPr id="22" name="Picture 21" descr="Chart, scatter chart&#10;&#10;Description automatically generated">
            <a:extLst>
              <a:ext uri="{FF2B5EF4-FFF2-40B4-BE49-F238E27FC236}">
                <a16:creationId xmlns:a16="http://schemas.microsoft.com/office/drawing/2014/main" id="{2A5AAA0F-867D-44E4-8782-58D53CFDA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195" y="423274"/>
            <a:ext cx="3299423" cy="300572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3C8BFAE-EBD3-4525-87E9-686B1385AEE5}"/>
              </a:ext>
            </a:extLst>
          </p:cNvPr>
          <p:cNvSpPr txBox="1"/>
          <p:nvPr/>
        </p:nvSpPr>
        <p:spPr>
          <a:xfrm>
            <a:off x="9153363" y="3417544"/>
            <a:ext cx="1709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highlight>
                  <a:srgbClr val="C0C0C0"/>
                </a:highlight>
              </a:rPr>
              <a:t>Actual Value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68873EF-0C99-4F0F-86F3-37CE84262F1A}"/>
              </a:ext>
            </a:extLst>
          </p:cNvPr>
          <p:cNvCxnSpPr>
            <a:cxnSpLocks/>
          </p:cNvCxnSpPr>
          <p:nvPr/>
        </p:nvCxnSpPr>
        <p:spPr>
          <a:xfrm>
            <a:off x="4298194" y="2228295"/>
            <a:ext cx="0" cy="3886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10BE44-BAE2-4E06-AD75-D483D06A33AD}"/>
              </a:ext>
            </a:extLst>
          </p:cNvPr>
          <p:cNvCxnSpPr>
            <a:cxnSpLocks/>
          </p:cNvCxnSpPr>
          <p:nvPr/>
        </p:nvCxnSpPr>
        <p:spPr>
          <a:xfrm>
            <a:off x="4298194" y="1599913"/>
            <a:ext cx="0" cy="3886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EE2C23C-1109-4E68-B380-B317FDA4F596}"/>
              </a:ext>
            </a:extLst>
          </p:cNvPr>
          <p:cNvCxnSpPr>
            <a:cxnSpLocks/>
          </p:cNvCxnSpPr>
          <p:nvPr/>
        </p:nvCxnSpPr>
        <p:spPr>
          <a:xfrm>
            <a:off x="6351895" y="4604499"/>
            <a:ext cx="0" cy="3886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7146289-62B8-4C70-B5AB-8D2E374DEF5A}"/>
              </a:ext>
            </a:extLst>
          </p:cNvPr>
          <p:cNvCxnSpPr>
            <a:cxnSpLocks/>
          </p:cNvCxnSpPr>
          <p:nvPr/>
        </p:nvCxnSpPr>
        <p:spPr>
          <a:xfrm>
            <a:off x="6351895" y="5289275"/>
            <a:ext cx="0" cy="3886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A1E20D-7D8B-46C6-B735-F6C2D1CA16B2}"/>
              </a:ext>
            </a:extLst>
          </p:cNvPr>
          <p:cNvCxnSpPr>
            <a:cxnSpLocks/>
          </p:cNvCxnSpPr>
          <p:nvPr/>
        </p:nvCxnSpPr>
        <p:spPr>
          <a:xfrm flipV="1">
            <a:off x="8369568" y="527999"/>
            <a:ext cx="2714550" cy="2660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2769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AD6BF23B7448429ADBF7FB58926FF0" ma:contentTypeVersion="6" ma:contentTypeDescription="Create a new document." ma:contentTypeScope="" ma:versionID="3be18c3b776e06f3d996dc727d984c93">
  <xsd:schema xmlns:xsd="http://www.w3.org/2001/XMLSchema" xmlns:xs="http://www.w3.org/2001/XMLSchema" xmlns:p="http://schemas.microsoft.com/office/2006/metadata/properties" xmlns:ns2="140a5900-56fc-492a-8b30-487eb9991dc7" targetNamespace="http://schemas.microsoft.com/office/2006/metadata/properties" ma:root="true" ma:fieldsID="ae9704a2310313cb5c323ca9adc17c37" ns2:_="">
    <xsd:import namespace="140a5900-56fc-492a-8b30-487eb9991d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0a5900-56fc-492a-8b30-487eb9991d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6E879C7-5327-44CA-9E14-6BF9A95D6A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0a5900-56fc-492a-8b30-487eb9991d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E70FC5-1855-47AB-8CE1-CB3C873A8988}">
  <ds:schemaRefs>
    <ds:schemaRef ds:uri="http://purl.org/dc/terms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140a5900-56fc-492a-8b30-487eb9991dc7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{57839D23-FBFB-42A8-B544-FF32F74A63F2}tf11665031_win32</Template>
  <TotalTime>1563</TotalTime>
  <Words>504</Words>
  <Application>Microsoft Office PowerPoint</Application>
  <PresentationFormat>Widescreen</PresentationFormat>
  <Paragraphs>127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Arial Nova</vt:lpstr>
      <vt:lpstr>Arial Nova Light</vt:lpstr>
      <vt:lpstr>Avenir Next LT Pro Demi</vt:lpstr>
      <vt:lpstr>Avenir Next LT Pro Light</vt:lpstr>
      <vt:lpstr>Copperplate Gothic Bold</vt:lpstr>
      <vt:lpstr>Wingdings</vt:lpstr>
      <vt:lpstr>Wingdings 2</vt:lpstr>
      <vt:lpstr>SlateVTI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Docker</dc:title>
  <dc:creator>Athanasios Kaselouris</dc:creator>
  <cp:lastModifiedBy>Georgia Psarianou</cp:lastModifiedBy>
  <cp:revision>37</cp:revision>
  <dcterms:created xsi:type="dcterms:W3CDTF">2021-07-29T07:59:49Z</dcterms:created>
  <dcterms:modified xsi:type="dcterms:W3CDTF">2021-10-22T13:45:00Z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0x01010048AD6BF23B7448429ADBF7FB58926FF0</vt:lpwstr>
  </property>
</Properties>
</file>